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8" r:id="rId1"/>
  </p:sldMasterIdLst>
  <p:notesMasterIdLst>
    <p:notesMasterId r:id="rId29"/>
  </p:notesMasterIdLst>
  <p:sldIdLst>
    <p:sldId id="284" r:id="rId2"/>
    <p:sldId id="331" r:id="rId3"/>
    <p:sldId id="341" r:id="rId4"/>
    <p:sldId id="355" r:id="rId5"/>
    <p:sldId id="345" r:id="rId6"/>
    <p:sldId id="347" r:id="rId7"/>
    <p:sldId id="352" r:id="rId8"/>
    <p:sldId id="380" r:id="rId9"/>
    <p:sldId id="349" r:id="rId10"/>
    <p:sldId id="378" r:id="rId11"/>
    <p:sldId id="356" r:id="rId12"/>
    <p:sldId id="359" r:id="rId13"/>
    <p:sldId id="360" r:id="rId14"/>
    <p:sldId id="289" r:id="rId15"/>
    <p:sldId id="382" r:id="rId16"/>
    <p:sldId id="362" r:id="rId17"/>
    <p:sldId id="363" r:id="rId18"/>
    <p:sldId id="364" r:id="rId19"/>
    <p:sldId id="366" r:id="rId20"/>
    <p:sldId id="365" r:id="rId21"/>
    <p:sldId id="384" r:id="rId22"/>
    <p:sldId id="369" r:id="rId23"/>
    <p:sldId id="370" r:id="rId24"/>
    <p:sldId id="368" r:id="rId25"/>
    <p:sldId id="371" r:id="rId26"/>
    <p:sldId id="372" r:id="rId27"/>
    <p:sldId id="290" r:id="rId28"/>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00CC"/>
    <a:srgbClr val="FF2F92"/>
    <a:srgbClr val="941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94364" autoAdjust="0"/>
  </p:normalViewPr>
  <p:slideViewPr>
    <p:cSldViewPr snapToGrid="0" snapToObjects="1">
      <p:cViewPr varScale="1">
        <p:scale>
          <a:sx n="59" d="100"/>
          <a:sy n="59" d="100"/>
        </p:scale>
        <p:origin x="71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8B7336-253D-2842-9132-CAFCF25BC964}" type="datetimeFigureOut">
              <a:rPr lang="en-VN" smtClean="0"/>
              <a:t>11/25/2022</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1BF0BA-348E-424D-B1D7-6B643CA9018C}" type="slidenum">
              <a:rPr lang="en-VN" smtClean="0"/>
              <a:t>‹#›</a:t>
            </a:fld>
            <a:endParaRPr lang="en-VN"/>
          </a:p>
        </p:txBody>
      </p:sp>
    </p:spTree>
    <p:extLst>
      <p:ext uri="{BB962C8B-B14F-4D97-AF65-F5344CB8AC3E}">
        <p14:creationId xmlns:p14="http://schemas.microsoft.com/office/powerpoint/2010/main" val="321906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64800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ChangeArrowheads="1" noTextEdit="1"/>
          </p:cNvSpPr>
          <p:nvPr>
            <p:ph type="sldImg"/>
          </p:nvPr>
        </p:nvSpPr>
        <p:spPr>
          <a:xfrm>
            <a:off x="381000" y="685800"/>
            <a:ext cx="6096000" cy="342900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a:latin typeface="Arial" panose="020B0604020202020204" pitchFamily="34"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F912702-6AC6-46D6-870E-5644F24A306F}" type="slidenum">
              <a:rPr lang="en-US" altLang="vi-VN">
                <a:solidFill>
                  <a:srgbClr val="000000"/>
                </a:solidFill>
              </a:rPr>
              <a:pPr/>
              <a:t>26</a:t>
            </a:fld>
            <a:endParaRPr lang="en-US" altLang="vi-VN">
              <a:solidFill>
                <a:srgbClr val="000000"/>
              </a:solidFill>
            </a:endParaRPr>
          </a:p>
        </p:txBody>
      </p:sp>
    </p:spTree>
    <p:extLst>
      <p:ext uri="{BB962C8B-B14F-4D97-AF65-F5344CB8AC3E}">
        <p14:creationId xmlns:p14="http://schemas.microsoft.com/office/powerpoint/2010/main" val="4193024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6AE120-C302-7443-964C-FF95FC55D0DE}" type="datetimeFigureOut">
              <a:rPr lang="en-VN" smtClean="0"/>
              <a:t>11/25/2022</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C4CF1FD1-6E16-9943-8307-0EA075DF129C}" type="slidenum">
              <a:rPr lang="en-VN" smtClean="0"/>
              <a:t>‹#›</a:t>
            </a:fld>
            <a:endParaRPr lang="en-VN"/>
          </a:p>
        </p:txBody>
      </p:sp>
    </p:spTree>
    <p:extLst>
      <p:ext uri="{BB962C8B-B14F-4D97-AF65-F5344CB8AC3E}">
        <p14:creationId xmlns:p14="http://schemas.microsoft.com/office/powerpoint/2010/main" val="1476377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6AE120-C302-7443-964C-FF95FC55D0DE}" type="datetimeFigureOut">
              <a:rPr lang="en-VN" smtClean="0"/>
              <a:t>11/25/2022</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C4CF1FD1-6E16-9943-8307-0EA075DF129C}" type="slidenum">
              <a:rPr lang="en-VN" smtClean="0"/>
              <a:t>‹#›</a:t>
            </a:fld>
            <a:endParaRPr lang="en-VN"/>
          </a:p>
        </p:txBody>
      </p:sp>
    </p:spTree>
    <p:extLst>
      <p:ext uri="{BB962C8B-B14F-4D97-AF65-F5344CB8AC3E}">
        <p14:creationId xmlns:p14="http://schemas.microsoft.com/office/powerpoint/2010/main" val="287641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6AE120-C302-7443-964C-FF95FC55D0DE}" type="datetimeFigureOut">
              <a:rPr lang="en-VN" smtClean="0"/>
              <a:t>11/25/2022</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C4CF1FD1-6E16-9943-8307-0EA075DF129C}" type="slidenum">
              <a:rPr lang="en-VN" smtClean="0"/>
              <a:t>‹#›</a:t>
            </a:fld>
            <a:endParaRPr lang="en-V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044232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6AE120-C302-7443-964C-FF95FC55D0DE}" type="datetimeFigureOut">
              <a:rPr lang="en-VN" smtClean="0"/>
              <a:t>11/25/2022</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C4CF1FD1-6E16-9943-8307-0EA075DF129C}" type="slidenum">
              <a:rPr lang="en-VN" smtClean="0"/>
              <a:t>‹#›</a:t>
            </a:fld>
            <a:endParaRPr lang="en-VN"/>
          </a:p>
        </p:txBody>
      </p:sp>
    </p:spTree>
    <p:extLst>
      <p:ext uri="{BB962C8B-B14F-4D97-AF65-F5344CB8AC3E}">
        <p14:creationId xmlns:p14="http://schemas.microsoft.com/office/powerpoint/2010/main" val="946519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6AE120-C302-7443-964C-FF95FC55D0DE}" type="datetimeFigureOut">
              <a:rPr lang="en-VN" smtClean="0"/>
              <a:t>11/25/2022</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C4CF1FD1-6E16-9943-8307-0EA075DF129C}" type="slidenum">
              <a:rPr lang="en-VN" smtClean="0"/>
              <a:t>‹#›</a:t>
            </a:fld>
            <a:endParaRPr lang="en-V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13270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6AE120-C302-7443-964C-FF95FC55D0DE}" type="datetimeFigureOut">
              <a:rPr lang="en-VN" smtClean="0"/>
              <a:t>11/25/2022</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C4CF1FD1-6E16-9943-8307-0EA075DF129C}" type="slidenum">
              <a:rPr lang="en-VN" smtClean="0"/>
              <a:t>‹#›</a:t>
            </a:fld>
            <a:endParaRPr lang="en-VN"/>
          </a:p>
        </p:txBody>
      </p:sp>
    </p:spTree>
    <p:extLst>
      <p:ext uri="{BB962C8B-B14F-4D97-AF65-F5344CB8AC3E}">
        <p14:creationId xmlns:p14="http://schemas.microsoft.com/office/powerpoint/2010/main" val="3065064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6AE120-C302-7443-964C-FF95FC55D0DE}" type="datetimeFigureOut">
              <a:rPr lang="en-VN" smtClean="0"/>
              <a:t>11/25/2022</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C4CF1FD1-6E16-9943-8307-0EA075DF129C}" type="slidenum">
              <a:rPr lang="en-VN" smtClean="0"/>
              <a:t>‹#›</a:t>
            </a:fld>
            <a:endParaRPr lang="en-VN"/>
          </a:p>
        </p:txBody>
      </p:sp>
    </p:spTree>
    <p:extLst>
      <p:ext uri="{BB962C8B-B14F-4D97-AF65-F5344CB8AC3E}">
        <p14:creationId xmlns:p14="http://schemas.microsoft.com/office/powerpoint/2010/main" val="1073499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6AE120-C302-7443-964C-FF95FC55D0DE}" type="datetimeFigureOut">
              <a:rPr lang="en-VN" smtClean="0"/>
              <a:t>11/25/2022</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C4CF1FD1-6E16-9943-8307-0EA075DF129C}" type="slidenum">
              <a:rPr lang="en-VN" smtClean="0"/>
              <a:t>‹#›</a:t>
            </a:fld>
            <a:endParaRPr lang="en-VN"/>
          </a:p>
        </p:txBody>
      </p:sp>
    </p:spTree>
    <p:extLst>
      <p:ext uri="{BB962C8B-B14F-4D97-AF65-F5344CB8AC3E}">
        <p14:creationId xmlns:p14="http://schemas.microsoft.com/office/powerpoint/2010/main" val="2733357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16" name="Shape 16"/>
          <p:cNvSpPr txBox="1">
            <a:spLocks noGrp="1"/>
          </p:cNvSpPr>
          <p:nvPr>
            <p:ph type="ctrTitle"/>
          </p:nvPr>
        </p:nvSpPr>
        <p:spPr>
          <a:xfrm>
            <a:off x="2616201" y="1562034"/>
            <a:ext cx="6959599" cy="3733999"/>
          </a:xfrm>
          <a:prstGeom prst="rect">
            <a:avLst/>
          </a:prstGeom>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Tree>
    <p:extLst>
      <p:ext uri="{BB962C8B-B14F-4D97-AF65-F5344CB8AC3E}">
        <p14:creationId xmlns:p14="http://schemas.microsoft.com/office/powerpoint/2010/main" val="174244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9"/>
        <p:cNvGrpSpPr/>
        <p:nvPr/>
      </p:nvGrpSpPr>
      <p:grpSpPr>
        <a:xfrm>
          <a:off x="0" y="0"/>
          <a:ext cx="0" cy="0"/>
          <a:chOff x="0" y="0"/>
          <a:chExt cx="0" cy="0"/>
        </a:xfrm>
      </p:grpSpPr>
      <p:sp>
        <p:nvSpPr>
          <p:cNvPr id="54" name="Shape 54"/>
          <p:cNvSpPr txBox="1">
            <a:spLocks noGrp="1"/>
          </p:cNvSpPr>
          <p:nvPr>
            <p:ph type="title"/>
          </p:nvPr>
        </p:nvSpPr>
        <p:spPr>
          <a:xfrm>
            <a:off x="1668801" y="1392234"/>
            <a:ext cx="8854399" cy="1271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5" name="Shape 55"/>
          <p:cNvSpPr txBox="1">
            <a:spLocks noGrp="1"/>
          </p:cNvSpPr>
          <p:nvPr>
            <p:ph type="body" idx="1"/>
          </p:nvPr>
        </p:nvSpPr>
        <p:spPr>
          <a:xfrm>
            <a:off x="1588867" y="2821031"/>
            <a:ext cx="4375599" cy="2869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6" name="Shape 56"/>
          <p:cNvSpPr txBox="1">
            <a:spLocks noGrp="1"/>
          </p:cNvSpPr>
          <p:nvPr>
            <p:ph type="body" idx="2"/>
          </p:nvPr>
        </p:nvSpPr>
        <p:spPr>
          <a:xfrm>
            <a:off x="6227734" y="2821031"/>
            <a:ext cx="4375599" cy="2869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212659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412E30D-EAB6-4D7F-9A5D-BC8367DCF5B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8714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6AE120-C302-7443-964C-FF95FC55D0DE}" type="datetimeFigureOut">
              <a:rPr lang="en-VN" smtClean="0"/>
              <a:t>11/25/2022</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C4CF1FD1-6E16-9943-8307-0EA075DF129C}" type="slidenum">
              <a:rPr lang="en-VN" smtClean="0"/>
              <a:t>‹#›</a:t>
            </a:fld>
            <a:endParaRPr lang="en-VN"/>
          </a:p>
        </p:txBody>
      </p:sp>
    </p:spTree>
    <p:extLst>
      <p:ext uri="{BB962C8B-B14F-4D97-AF65-F5344CB8AC3E}">
        <p14:creationId xmlns:p14="http://schemas.microsoft.com/office/powerpoint/2010/main" val="3590299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6AE120-C302-7443-964C-FF95FC55D0DE}" type="datetimeFigureOut">
              <a:rPr lang="en-VN" smtClean="0"/>
              <a:t>11/25/2022</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C4CF1FD1-6E16-9943-8307-0EA075DF129C}" type="slidenum">
              <a:rPr lang="en-VN" smtClean="0"/>
              <a:t>‹#›</a:t>
            </a:fld>
            <a:endParaRPr lang="en-VN"/>
          </a:p>
        </p:txBody>
      </p:sp>
    </p:spTree>
    <p:extLst>
      <p:ext uri="{BB962C8B-B14F-4D97-AF65-F5344CB8AC3E}">
        <p14:creationId xmlns:p14="http://schemas.microsoft.com/office/powerpoint/2010/main" val="1194519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6AE120-C302-7443-964C-FF95FC55D0DE}" type="datetimeFigureOut">
              <a:rPr lang="en-VN" smtClean="0"/>
              <a:t>11/25/2022</a:t>
            </a:fld>
            <a:endParaRPr lang="en-VN"/>
          </a:p>
        </p:txBody>
      </p:sp>
      <p:sp>
        <p:nvSpPr>
          <p:cNvPr id="6" name="Footer Placeholder 5"/>
          <p:cNvSpPr>
            <a:spLocks noGrp="1"/>
          </p:cNvSpPr>
          <p:nvPr>
            <p:ph type="ftr" sz="quarter" idx="11"/>
          </p:nvPr>
        </p:nvSpPr>
        <p:spPr/>
        <p:txBody>
          <a:bodyPr/>
          <a:lstStyle/>
          <a:p>
            <a:endParaRPr lang="en-VN"/>
          </a:p>
        </p:txBody>
      </p:sp>
      <p:sp>
        <p:nvSpPr>
          <p:cNvPr id="7" name="Slide Number Placeholder 6"/>
          <p:cNvSpPr>
            <a:spLocks noGrp="1"/>
          </p:cNvSpPr>
          <p:nvPr>
            <p:ph type="sldNum" sz="quarter" idx="12"/>
          </p:nvPr>
        </p:nvSpPr>
        <p:spPr/>
        <p:txBody>
          <a:bodyPr/>
          <a:lstStyle/>
          <a:p>
            <a:fld id="{C4CF1FD1-6E16-9943-8307-0EA075DF129C}" type="slidenum">
              <a:rPr lang="en-VN" smtClean="0"/>
              <a:t>‹#›</a:t>
            </a:fld>
            <a:endParaRPr lang="en-VN"/>
          </a:p>
        </p:txBody>
      </p:sp>
    </p:spTree>
    <p:extLst>
      <p:ext uri="{BB962C8B-B14F-4D97-AF65-F5344CB8AC3E}">
        <p14:creationId xmlns:p14="http://schemas.microsoft.com/office/powerpoint/2010/main" val="1819254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6AE120-C302-7443-964C-FF95FC55D0DE}" type="datetimeFigureOut">
              <a:rPr lang="en-VN" smtClean="0"/>
              <a:t>11/25/2022</a:t>
            </a:fld>
            <a:endParaRPr lang="en-VN"/>
          </a:p>
        </p:txBody>
      </p:sp>
      <p:sp>
        <p:nvSpPr>
          <p:cNvPr id="8" name="Footer Placeholder 7"/>
          <p:cNvSpPr>
            <a:spLocks noGrp="1"/>
          </p:cNvSpPr>
          <p:nvPr>
            <p:ph type="ftr" sz="quarter" idx="11"/>
          </p:nvPr>
        </p:nvSpPr>
        <p:spPr/>
        <p:txBody>
          <a:bodyPr/>
          <a:lstStyle/>
          <a:p>
            <a:endParaRPr lang="en-VN"/>
          </a:p>
        </p:txBody>
      </p:sp>
      <p:sp>
        <p:nvSpPr>
          <p:cNvPr id="9" name="Slide Number Placeholder 8"/>
          <p:cNvSpPr>
            <a:spLocks noGrp="1"/>
          </p:cNvSpPr>
          <p:nvPr>
            <p:ph type="sldNum" sz="quarter" idx="12"/>
          </p:nvPr>
        </p:nvSpPr>
        <p:spPr/>
        <p:txBody>
          <a:bodyPr/>
          <a:lstStyle/>
          <a:p>
            <a:fld id="{C4CF1FD1-6E16-9943-8307-0EA075DF129C}" type="slidenum">
              <a:rPr lang="en-VN" smtClean="0"/>
              <a:t>‹#›</a:t>
            </a:fld>
            <a:endParaRPr lang="en-VN"/>
          </a:p>
        </p:txBody>
      </p:sp>
    </p:spTree>
    <p:extLst>
      <p:ext uri="{BB962C8B-B14F-4D97-AF65-F5344CB8AC3E}">
        <p14:creationId xmlns:p14="http://schemas.microsoft.com/office/powerpoint/2010/main" val="2890599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6AE120-C302-7443-964C-FF95FC55D0DE}" type="datetimeFigureOut">
              <a:rPr lang="en-VN" smtClean="0"/>
              <a:t>11/25/2022</a:t>
            </a:fld>
            <a:endParaRPr lang="en-VN"/>
          </a:p>
        </p:txBody>
      </p:sp>
      <p:sp>
        <p:nvSpPr>
          <p:cNvPr id="4" name="Footer Placeholder 3"/>
          <p:cNvSpPr>
            <a:spLocks noGrp="1"/>
          </p:cNvSpPr>
          <p:nvPr>
            <p:ph type="ftr" sz="quarter" idx="11"/>
          </p:nvPr>
        </p:nvSpPr>
        <p:spPr/>
        <p:txBody>
          <a:bodyPr/>
          <a:lstStyle/>
          <a:p>
            <a:endParaRPr lang="en-VN"/>
          </a:p>
        </p:txBody>
      </p:sp>
      <p:sp>
        <p:nvSpPr>
          <p:cNvPr id="5" name="Slide Number Placeholder 4"/>
          <p:cNvSpPr>
            <a:spLocks noGrp="1"/>
          </p:cNvSpPr>
          <p:nvPr>
            <p:ph type="sldNum" sz="quarter" idx="12"/>
          </p:nvPr>
        </p:nvSpPr>
        <p:spPr/>
        <p:txBody>
          <a:bodyPr/>
          <a:lstStyle/>
          <a:p>
            <a:fld id="{C4CF1FD1-6E16-9943-8307-0EA075DF129C}" type="slidenum">
              <a:rPr lang="en-VN" smtClean="0"/>
              <a:t>‹#›</a:t>
            </a:fld>
            <a:endParaRPr lang="en-VN"/>
          </a:p>
        </p:txBody>
      </p:sp>
    </p:spTree>
    <p:extLst>
      <p:ext uri="{BB962C8B-B14F-4D97-AF65-F5344CB8AC3E}">
        <p14:creationId xmlns:p14="http://schemas.microsoft.com/office/powerpoint/2010/main" val="1360139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AE120-C302-7443-964C-FF95FC55D0DE}" type="datetimeFigureOut">
              <a:rPr lang="en-VN" smtClean="0"/>
              <a:t>11/25/2022</a:t>
            </a:fld>
            <a:endParaRPr lang="en-VN"/>
          </a:p>
        </p:txBody>
      </p:sp>
      <p:sp>
        <p:nvSpPr>
          <p:cNvPr id="3" name="Footer Placeholder 2"/>
          <p:cNvSpPr>
            <a:spLocks noGrp="1"/>
          </p:cNvSpPr>
          <p:nvPr>
            <p:ph type="ftr" sz="quarter" idx="11"/>
          </p:nvPr>
        </p:nvSpPr>
        <p:spPr/>
        <p:txBody>
          <a:bodyPr/>
          <a:lstStyle/>
          <a:p>
            <a:endParaRPr lang="en-VN"/>
          </a:p>
        </p:txBody>
      </p:sp>
      <p:sp>
        <p:nvSpPr>
          <p:cNvPr id="4" name="Slide Number Placeholder 3"/>
          <p:cNvSpPr>
            <a:spLocks noGrp="1"/>
          </p:cNvSpPr>
          <p:nvPr>
            <p:ph type="sldNum" sz="quarter" idx="12"/>
          </p:nvPr>
        </p:nvSpPr>
        <p:spPr/>
        <p:txBody>
          <a:bodyPr/>
          <a:lstStyle/>
          <a:p>
            <a:fld id="{C4CF1FD1-6E16-9943-8307-0EA075DF129C}" type="slidenum">
              <a:rPr lang="en-VN" smtClean="0"/>
              <a:t>‹#›</a:t>
            </a:fld>
            <a:endParaRPr lang="en-VN"/>
          </a:p>
        </p:txBody>
      </p:sp>
    </p:spTree>
    <p:extLst>
      <p:ext uri="{BB962C8B-B14F-4D97-AF65-F5344CB8AC3E}">
        <p14:creationId xmlns:p14="http://schemas.microsoft.com/office/powerpoint/2010/main" val="3549124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6AE120-C302-7443-964C-FF95FC55D0DE}" type="datetimeFigureOut">
              <a:rPr lang="en-VN" smtClean="0"/>
              <a:t>11/25/2022</a:t>
            </a:fld>
            <a:endParaRPr lang="en-VN"/>
          </a:p>
        </p:txBody>
      </p:sp>
      <p:sp>
        <p:nvSpPr>
          <p:cNvPr id="6" name="Footer Placeholder 5"/>
          <p:cNvSpPr>
            <a:spLocks noGrp="1"/>
          </p:cNvSpPr>
          <p:nvPr>
            <p:ph type="ftr" sz="quarter" idx="11"/>
          </p:nvPr>
        </p:nvSpPr>
        <p:spPr/>
        <p:txBody>
          <a:bodyPr/>
          <a:lstStyle/>
          <a:p>
            <a:endParaRPr lang="en-VN"/>
          </a:p>
        </p:txBody>
      </p:sp>
      <p:sp>
        <p:nvSpPr>
          <p:cNvPr id="7" name="Slide Number Placeholder 6"/>
          <p:cNvSpPr>
            <a:spLocks noGrp="1"/>
          </p:cNvSpPr>
          <p:nvPr>
            <p:ph type="sldNum" sz="quarter" idx="12"/>
          </p:nvPr>
        </p:nvSpPr>
        <p:spPr/>
        <p:txBody>
          <a:bodyPr/>
          <a:lstStyle/>
          <a:p>
            <a:fld id="{C4CF1FD1-6E16-9943-8307-0EA075DF129C}" type="slidenum">
              <a:rPr lang="en-VN" smtClean="0"/>
              <a:t>‹#›</a:t>
            </a:fld>
            <a:endParaRPr lang="en-VN"/>
          </a:p>
        </p:txBody>
      </p:sp>
    </p:spTree>
    <p:extLst>
      <p:ext uri="{BB962C8B-B14F-4D97-AF65-F5344CB8AC3E}">
        <p14:creationId xmlns:p14="http://schemas.microsoft.com/office/powerpoint/2010/main" val="1375325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06AE120-C302-7443-964C-FF95FC55D0DE}" type="datetimeFigureOut">
              <a:rPr lang="en-VN" smtClean="0"/>
              <a:t>11/25/2022</a:t>
            </a:fld>
            <a:endParaRPr lang="en-VN"/>
          </a:p>
        </p:txBody>
      </p:sp>
      <p:sp>
        <p:nvSpPr>
          <p:cNvPr id="6" name="Footer Placeholder 5"/>
          <p:cNvSpPr>
            <a:spLocks noGrp="1"/>
          </p:cNvSpPr>
          <p:nvPr>
            <p:ph type="ftr" sz="quarter" idx="11"/>
          </p:nvPr>
        </p:nvSpPr>
        <p:spPr/>
        <p:txBody>
          <a:bodyPr/>
          <a:lstStyle/>
          <a:p>
            <a:endParaRPr lang="en-VN"/>
          </a:p>
        </p:txBody>
      </p:sp>
      <p:sp>
        <p:nvSpPr>
          <p:cNvPr id="7" name="Slide Number Placeholder 6"/>
          <p:cNvSpPr>
            <a:spLocks noGrp="1"/>
          </p:cNvSpPr>
          <p:nvPr>
            <p:ph type="sldNum" sz="quarter" idx="12"/>
          </p:nvPr>
        </p:nvSpPr>
        <p:spPr/>
        <p:txBody>
          <a:bodyPr/>
          <a:lstStyle/>
          <a:p>
            <a:fld id="{C4CF1FD1-6E16-9943-8307-0EA075DF129C}" type="slidenum">
              <a:rPr lang="en-VN" smtClean="0"/>
              <a:t>‹#›</a:t>
            </a:fld>
            <a:endParaRPr lang="en-VN"/>
          </a:p>
        </p:txBody>
      </p:sp>
    </p:spTree>
    <p:extLst>
      <p:ext uri="{BB962C8B-B14F-4D97-AF65-F5344CB8AC3E}">
        <p14:creationId xmlns:p14="http://schemas.microsoft.com/office/powerpoint/2010/main" val="1894572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6AE120-C302-7443-964C-FF95FC55D0DE}" type="datetimeFigureOut">
              <a:rPr lang="en-VN" smtClean="0"/>
              <a:t>11/25/2022</a:t>
            </a:fld>
            <a:endParaRPr lang="en-V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V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4CF1FD1-6E16-9943-8307-0EA075DF129C}" type="slidenum">
              <a:rPr lang="en-VN" smtClean="0"/>
              <a:t>‹#›</a:t>
            </a:fld>
            <a:endParaRPr lang="en-VN"/>
          </a:p>
        </p:txBody>
      </p:sp>
    </p:spTree>
    <p:extLst>
      <p:ext uri="{BB962C8B-B14F-4D97-AF65-F5344CB8AC3E}">
        <p14:creationId xmlns:p14="http://schemas.microsoft.com/office/powerpoint/2010/main" val="83528891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70"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slideLayout" Target="../slideLayouts/slideLayout7.xml"/><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tags" Target="../tags/tag50.xml"/><Relationship Id="rId2" Type="http://schemas.openxmlformats.org/officeDocument/2006/relationships/tags" Target="../tags/tag40.xml"/><Relationship Id="rId16" Type="http://schemas.openxmlformats.org/officeDocument/2006/relationships/image" Target="../media/image16.jpeg"/><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tags" Target="../tags/tag49.xml"/><Relationship Id="rId5" Type="http://schemas.openxmlformats.org/officeDocument/2006/relationships/tags" Target="../tags/tag43.xml"/><Relationship Id="rId15" Type="http://schemas.openxmlformats.org/officeDocument/2006/relationships/image" Target="../media/image10.png"/><Relationship Id="rId10" Type="http://schemas.openxmlformats.org/officeDocument/2006/relationships/tags" Target="../tags/tag48.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wmf"/><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slideLayout" Target="../slideLayouts/slideLayout7.xml"/><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tags" Target="../tags/tag62.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tags" Target="../tags/tag61.xml"/><Relationship Id="rId5" Type="http://schemas.openxmlformats.org/officeDocument/2006/relationships/tags" Target="../tags/tag55.xml"/><Relationship Id="rId15" Type="http://schemas.openxmlformats.org/officeDocument/2006/relationships/image" Target="../media/image10.png"/><Relationship Id="rId10" Type="http://schemas.openxmlformats.org/officeDocument/2006/relationships/tags" Target="../tags/tag60.xml"/><Relationship Id="rId4" Type="http://schemas.openxmlformats.org/officeDocument/2006/relationships/tags" Target="../tags/tag54.xml"/><Relationship Id="rId9" Type="http://schemas.openxmlformats.org/officeDocument/2006/relationships/tags" Target="../tags/tag59.xml"/><Relationship Id="rId1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30.gif"/><Relationship Id="rId13" Type="http://schemas.openxmlformats.org/officeDocument/2006/relationships/image" Target="../media/image35.png"/><Relationship Id="rId3" Type="http://schemas.openxmlformats.org/officeDocument/2006/relationships/image" Target="../media/image25.gif"/><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audio" Target="../media/audio1.wav"/><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gif"/><Relationship Id="rId15" Type="http://schemas.openxmlformats.org/officeDocument/2006/relationships/image" Target="../media/image37.png"/><Relationship Id="rId10" Type="http://schemas.openxmlformats.org/officeDocument/2006/relationships/image" Target="../media/image32.gif"/><Relationship Id="rId4" Type="http://schemas.openxmlformats.org/officeDocument/2006/relationships/image" Target="../media/image26.gif"/><Relationship Id="rId9" Type="http://schemas.openxmlformats.org/officeDocument/2006/relationships/image" Target="../media/image31.png"/><Relationship Id="rId14" Type="http://schemas.openxmlformats.org/officeDocument/2006/relationships/image" Target="../media/image36.gif"/></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2.gif"/><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2.gif"/><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8" Type="http://schemas.openxmlformats.org/officeDocument/2006/relationships/tags" Target="../tags/tag70.xml"/><Relationship Id="rId13" Type="http://schemas.openxmlformats.org/officeDocument/2006/relationships/slideLayout" Target="../slideLayouts/slideLayout7.xml"/><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tags" Target="../tags/tag74.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tags" Target="../tags/tag73.xml"/><Relationship Id="rId5" Type="http://schemas.openxmlformats.org/officeDocument/2006/relationships/tags" Target="../tags/tag67.xml"/><Relationship Id="rId15" Type="http://schemas.openxmlformats.org/officeDocument/2006/relationships/image" Target="../media/image10.png"/><Relationship Id="rId10" Type="http://schemas.openxmlformats.org/officeDocument/2006/relationships/tags" Target="../tags/tag72.xml"/><Relationship Id="rId4" Type="http://schemas.openxmlformats.org/officeDocument/2006/relationships/tags" Target="../tags/tag66.xml"/><Relationship Id="rId9" Type="http://schemas.openxmlformats.org/officeDocument/2006/relationships/tags" Target="../tags/tag71.xml"/><Relationship Id="rId14"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image" Target="../media/image47.png"/><Relationship Id="rId3" Type="http://schemas.microsoft.com/office/2007/relationships/hdphoto" Target="../media/hdphoto1.wdp"/><Relationship Id="rId7"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50.png"/><Relationship Id="rId5" Type="http://schemas.openxmlformats.org/officeDocument/2006/relationships/image" Target="../media/image45.png"/><Relationship Id="rId10"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oleObject" Target="../embeddings/oleObject1.bin"/><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8" Type="http://schemas.openxmlformats.org/officeDocument/2006/relationships/image" Target="../media/image47.png"/><Relationship Id="rId3" Type="http://schemas.microsoft.com/office/2007/relationships/hdphoto" Target="../media/hdphoto1.wdp"/><Relationship Id="rId7"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50.png"/><Relationship Id="rId5" Type="http://schemas.openxmlformats.org/officeDocument/2006/relationships/image" Target="../media/image45.png"/><Relationship Id="rId10"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tags" Target="../tags/tag75.xml"/><Relationship Id="rId6" Type="http://schemas.openxmlformats.org/officeDocument/2006/relationships/image" Target="../media/image46.png"/><Relationship Id="rId5" Type="http://schemas.openxmlformats.org/officeDocument/2006/relationships/image" Target="../media/image37.png"/><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8.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7.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10.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tags" Target="../tags/tag24.xml"/><Relationship Id="rId17" Type="http://schemas.openxmlformats.org/officeDocument/2006/relationships/image" Target="../media/image16.jpeg"/><Relationship Id="rId2" Type="http://schemas.openxmlformats.org/officeDocument/2006/relationships/tags" Target="../tags/tag14.xml"/><Relationship Id="rId16" Type="http://schemas.openxmlformats.org/officeDocument/2006/relationships/image" Target="../media/image10.png"/><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5" Type="http://schemas.openxmlformats.org/officeDocument/2006/relationships/image" Target="../media/image11.png"/><Relationship Id="rId10" Type="http://schemas.openxmlformats.org/officeDocument/2006/relationships/tags" Target="../tags/tag22.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tags" Target="../tags/tag38.xml"/><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tags" Target="../tags/tag37.xml"/><Relationship Id="rId17" Type="http://schemas.openxmlformats.org/officeDocument/2006/relationships/image" Target="../media/image16.jpeg"/><Relationship Id="rId2" Type="http://schemas.openxmlformats.org/officeDocument/2006/relationships/tags" Target="../tags/tag27.xml"/><Relationship Id="rId16" Type="http://schemas.openxmlformats.org/officeDocument/2006/relationships/image" Target="../media/image10.png"/><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tags" Target="../tags/tag36.xml"/><Relationship Id="rId5" Type="http://schemas.openxmlformats.org/officeDocument/2006/relationships/tags" Target="../tags/tag30.xml"/><Relationship Id="rId15" Type="http://schemas.openxmlformats.org/officeDocument/2006/relationships/image" Target="../media/image11.png"/><Relationship Id="rId10" Type="http://schemas.openxmlformats.org/officeDocument/2006/relationships/tags" Target="../tags/tag35.xml"/><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ctrTitle"/>
          </p:nvPr>
        </p:nvSpPr>
        <p:spPr>
          <a:xfrm>
            <a:off x="1436628" y="714917"/>
            <a:ext cx="9809127" cy="2246647"/>
          </a:xfrm>
          <a:prstGeom prst="rect">
            <a:avLst/>
          </a:prstGeom>
        </p:spPr>
        <p:txBody>
          <a:bodyPr vert="horz" lIns="121900" tIns="121900" rIns="121900" bIns="121900" rtlCol="0" anchor="ctr" anchorCtr="0">
            <a:noAutofit/>
          </a:bodyPr>
          <a:lstStyle/>
          <a:p>
            <a:r>
              <a:rPr lang="vi-VN" sz="4800" b="1" dirty="0">
                <a:solidFill>
                  <a:srgbClr val="FF0000"/>
                </a:solidFill>
                <a:latin typeface="Times New Roman" panose="02020603050405020304" pitchFamily="18" charset="0"/>
                <a:cs typeface="Times New Roman" panose="02020603050405020304" pitchFamily="18" charset="0"/>
              </a:rPr>
              <a:t>TỰ HÀO VỀ TRUYỀN THỐNG GIA ĐÌNH, DÒNG HỌ</a:t>
            </a:r>
            <a:endParaRPr lang="en" sz="4800" b="1" dirty="0">
              <a:solidFill>
                <a:srgbClr val="FF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9B97473-38BA-FE43-94E6-CC2A5A6CDF2B}"/>
              </a:ext>
            </a:extLst>
          </p:cNvPr>
          <p:cNvSpPr/>
          <p:nvPr/>
        </p:nvSpPr>
        <p:spPr>
          <a:xfrm>
            <a:off x="357690" y="1377523"/>
            <a:ext cx="1597553" cy="861774"/>
          </a:xfrm>
          <a:prstGeom prst="rect">
            <a:avLst/>
          </a:prstGeom>
          <a:noFill/>
        </p:spPr>
        <p:txBody>
          <a:bodyPr wrap="none" lIns="121920" tIns="60960" rIns="121920" bIns="60960">
            <a:spAutoFit/>
          </a:bodyPr>
          <a:lstStyle/>
          <a:p>
            <a:pPr algn="ctr"/>
            <a:r>
              <a:rPr lang="en-US" sz="4800" b="1" dirty="0" err="1">
                <a:ln w="0"/>
                <a:effectLst>
                  <a:reflection blurRad="6350" stA="53000" endA="300" endPos="35500" dir="5400000" sy="-90000" algn="bl" rotWithShape="0"/>
                </a:effectLst>
                <a:latin typeface="Times New Roman" panose="02020603050405020304" pitchFamily="18" charset="0"/>
                <a:ea typeface="Toppan Bunkyu Midashi Gothic Ex" panose="020B0900000000000000" pitchFamily="34" charset="-128"/>
                <a:cs typeface="Times New Roman" panose="02020603050405020304" pitchFamily="18" charset="0"/>
              </a:rPr>
              <a:t>Bài</a:t>
            </a:r>
            <a:r>
              <a:rPr lang="en-US" sz="4800" b="1" dirty="0">
                <a:ln w="0"/>
                <a:effectLst>
                  <a:reflection blurRad="6350" stA="53000" endA="300" endPos="35500" dir="5400000" sy="-90000" algn="bl" rotWithShape="0"/>
                </a:effectLst>
                <a:latin typeface="Times New Roman" panose="02020603050405020304" pitchFamily="18" charset="0"/>
                <a:ea typeface="Toppan Bunkyu Midashi Gothic Ex" panose="020B0900000000000000" pitchFamily="34" charset="-128"/>
                <a:cs typeface="Times New Roman" panose="02020603050405020304" pitchFamily="18" charset="0"/>
              </a:rPr>
              <a:t> 1</a:t>
            </a:r>
            <a:endParaRPr lang="en-VN" sz="4800" b="1" dirty="0">
              <a:ln w="0"/>
              <a:effectLst>
                <a:reflection blurRad="6350" stA="53000" endA="300" endPos="35500" dir="5400000" sy="-90000" algn="bl" rotWithShape="0"/>
              </a:effectLst>
              <a:latin typeface="Times New Roman" panose="02020603050405020304" pitchFamily="18" charset="0"/>
              <a:ea typeface="Toppan Bunkyu Midashi Gothic Ex" panose="020B0900000000000000" pitchFamily="34" charset="-128"/>
              <a:cs typeface="Times New Roman" panose="02020603050405020304" pitchFamily="18" charset="0"/>
            </a:endParaRPr>
          </a:p>
        </p:txBody>
      </p:sp>
      <p:pic>
        <p:nvPicPr>
          <p:cNvPr id="6" name="图片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0521" y="2844800"/>
            <a:ext cx="4585647" cy="3794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5833637"/>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6821905" y="545697"/>
            <a:ext cx="3931610" cy="4904608"/>
          </a:xfrm>
        </p:spPr>
        <p:txBody>
          <a:bodyPr>
            <a:noAutofit/>
          </a:bodyPr>
          <a:lstStyle/>
          <a:p>
            <a:r>
              <a:rPr lang="en-US" sz="3200" dirty="0"/>
              <a:t>• </a:t>
            </a:r>
            <a:r>
              <a:rPr lang="en-US" sz="3200" dirty="0" err="1"/>
              <a:t>Truyền</a:t>
            </a:r>
            <a:r>
              <a:rPr lang="en-US" sz="3200" dirty="0"/>
              <a:t> </a:t>
            </a:r>
            <a:r>
              <a:rPr lang="en-US" sz="3200" dirty="0" err="1"/>
              <a:t>thống</a:t>
            </a:r>
            <a:r>
              <a:rPr lang="en-US" sz="3200" dirty="0"/>
              <a:t> </a:t>
            </a:r>
            <a:r>
              <a:rPr lang="en-US" sz="3200" dirty="0" err="1"/>
              <a:t>gia</a:t>
            </a:r>
            <a:r>
              <a:rPr lang="en-US" sz="3200" dirty="0"/>
              <a:t> </a:t>
            </a:r>
            <a:r>
              <a:rPr lang="en-US" sz="3200" dirty="0" err="1"/>
              <a:t>đình</a:t>
            </a:r>
            <a:r>
              <a:rPr lang="en-US" sz="3200" dirty="0"/>
              <a:t>, </a:t>
            </a:r>
            <a:r>
              <a:rPr lang="en-US" sz="3200" dirty="0" err="1"/>
              <a:t>dòng</a:t>
            </a:r>
            <a:r>
              <a:rPr lang="en-US" sz="3200" dirty="0"/>
              <a:t> </a:t>
            </a:r>
            <a:r>
              <a:rPr lang="en-US" sz="3200" dirty="0" err="1"/>
              <a:t>họ</a:t>
            </a:r>
            <a:r>
              <a:rPr lang="en-US" sz="3200" dirty="0"/>
              <a:t> </a:t>
            </a:r>
            <a:r>
              <a:rPr lang="en-US" sz="3200" dirty="0" err="1"/>
              <a:t>có</a:t>
            </a:r>
            <a:r>
              <a:rPr lang="en-US" sz="3200" dirty="0"/>
              <a:t> ý </a:t>
            </a:r>
            <a:r>
              <a:rPr lang="en-US" sz="3200" dirty="0" err="1"/>
              <a:t>nghĩa</a:t>
            </a:r>
            <a:r>
              <a:rPr lang="en-US" sz="3200" dirty="0"/>
              <a:t> </a:t>
            </a:r>
            <a:r>
              <a:rPr lang="en-US" sz="3200" dirty="0" err="1"/>
              <a:t>với</a:t>
            </a:r>
            <a:r>
              <a:rPr lang="en-US" sz="3200" dirty="0"/>
              <a:t> Nam, </a:t>
            </a:r>
            <a:r>
              <a:rPr lang="en-US" sz="3200" dirty="0" err="1"/>
              <a:t>Hà</a:t>
            </a:r>
            <a:r>
              <a:rPr lang="en-US" sz="3200" dirty="0"/>
              <a:t>, </a:t>
            </a:r>
            <a:r>
              <a:rPr lang="en-US" sz="3200" dirty="0" err="1"/>
              <a:t>Khuê</a:t>
            </a:r>
            <a:r>
              <a:rPr lang="en-US" sz="3200" dirty="0"/>
              <a:t>: </a:t>
            </a:r>
            <a:r>
              <a:rPr lang="en-US" sz="3200" dirty="0" err="1"/>
              <a:t>tạo</a:t>
            </a:r>
            <a:r>
              <a:rPr lang="en-US" sz="3200" dirty="0"/>
              <a:t> </a:t>
            </a:r>
            <a:r>
              <a:rPr lang="en-US" sz="3200" dirty="0" err="1"/>
              <a:t>cho</a:t>
            </a:r>
            <a:r>
              <a:rPr lang="en-US" sz="3200" dirty="0"/>
              <a:t> </a:t>
            </a:r>
            <a:r>
              <a:rPr lang="en-US" sz="3200" dirty="0" err="1"/>
              <a:t>các</a:t>
            </a:r>
            <a:r>
              <a:rPr lang="en-US" sz="3200" dirty="0"/>
              <a:t> </a:t>
            </a:r>
            <a:r>
              <a:rPr lang="en-US" sz="3200" dirty="0" err="1"/>
              <a:t>bạn</a:t>
            </a:r>
            <a:r>
              <a:rPr lang="en-US" sz="3200" dirty="0"/>
              <a:t> </a:t>
            </a:r>
            <a:r>
              <a:rPr lang="en-US" sz="3200" dirty="0" err="1"/>
              <a:t>có</a:t>
            </a:r>
            <a:r>
              <a:rPr lang="en-US" sz="3200" dirty="0"/>
              <a:t> 1 </a:t>
            </a:r>
            <a:r>
              <a:rPr lang="en-US" sz="3200" dirty="0" err="1"/>
              <a:t>sự</a:t>
            </a:r>
            <a:r>
              <a:rPr lang="en-US" sz="3200" dirty="0"/>
              <a:t> </a:t>
            </a:r>
            <a:r>
              <a:rPr lang="en-US" sz="3200" dirty="0" err="1"/>
              <a:t>nỗ</a:t>
            </a:r>
            <a:r>
              <a:rPr lang="en-US" sz="3200" dirty="0"/>
              <a:t> </a:t>
            </a:r>
            <a:r>
              <a:rPr lang="en-US" sz="3200" dirty="0" err="1"/>
              <a:t>lực</a:t>
            </a:r>
            <a:r>
              <a:rPr lang="en-US" sz="3200" dirty="0"/>
              <a:t> </a:t>
            </a:r>
            <a:r>
              <a:rPr lang="en-US" sz="3200" dirty="0" err="1"/>
              <a:t>và</a:t>
            </a:r>
            <a:r>
              <a:rPr lang="en-US" sz="3200" dirty="0"/>
              <a:t> </a:t>
            </a:r>
            <a:r>
              <a:rPr lang="en-US" sz="3200" dirty="0" err="1"/>
              <a:t>quyết</a:t>
            </a:r>
            <a:r>
              <a:rPr lang="en-US" sz="3200" dirty="0"/>
              <a:t> </a:t>
            </a:r>
            <a:r>
              <a:rPr lang="en-US" sz="3200" dirty="0" err="1"/>
              <a:t>tâm</a:t>
            </a:r>
            <a:r>
              <a:rPr lang="en-US" sz="3200" dirty="0"/>
              <a:t> </a:t>
            </a:r>
            <a:r>
              <a:rPr lang="en-US" sz="3200" dirty="0" err="1"/>
              <a:t>rất</a:t>
            </a:r>
            <a:r>
              <a:rPr lang="en-US" sz="3200" dirty="0"/>
              <a:t> </a:t>
            </a:r>
            <a:r>
              <a:rPr lang="en-US" sz="3200" dirty="0" err="1"/>
              <a:t>lớn</a:t>
            </a:r>
            <a:r>
              <a:rPr lang="en-US" sz="3200" dirty="0"/>
              <a:t> </a:t>
            </a:r>
            <a:r>
              <a:rPr lang="en-US" sz="3200" dirty="0" err="1"/>
              <a:t>để</a:t>
            </a:r>
            <a:r>
              <a:rPr lang="en-US" sz="3200" dirty="0"/>
              <a:t> </a:t>
            </a:r>
            <a:r>
              <a:rPr lang="en-US" sz="3200" dirty="0" err="1"/>
              <a:t>nối</a:t>
            </a:r>
            <a:r>
              <a:rPr lang="en-US" sz="3200" dirty="0"/>
              <a:t> </a:t>
            </a:r>
            <a:r>
              <a:rPr lang="en-US" sz="3200" dirty="0" err="1"/>
              <a:t>bước</a:t>
            </a:r>
            <a:r>
              <a:rPr lang="en-US" sz="3200" dirty="0"/>
              <a:t> </a:t>
            </a:r>
            <a:r>
              <a:rPr lang="en-US" sz="3200" dirty="0" err="1"/>
              <a:t>theo</a:t>
            </a:r>
            <a:r>
              <a:rPr lang="en-US" sz="3200" dirty="0"/>
              <a:t> </a:t>
            </a:r>
            <a:r>
              <a:rPr lang="en-US" sz="3200" dirty="0" err="1"/>
              <a:t>những</a:t>
            </a:r>
            <a:r>
              <a:rPr lang="en-US" sz="3200" dirty="0"/>
              <a:t> </a:t>
            </a:r>
            <a:r>
              <a:rPr lang="en-US" sz="3200" dirty="0" err="1"/>
              <a:t>truyền</a:t>
            </a:r>
            <a:r>
              <a:rPr lang="en-US" sz="3200" dirty="0"/>
              <a:t> </a:t>
            </a:r>
            <a:r>
              <a:rPr lang="en-US" sz="3200" dirty="0" err="1"/>
              <a:t>thống</a:t>
            </a:r>
            <a:r>
              <a:rPr lang="en-US" sz="3200" dirty="0"/>
              <a:t> </a:t>
            </a:r>
            <a:r>
              <a:rPr lang="en-US" sz="3200" dirty="0" err="1"/>
              <a:t>đó</a:t>
            </a:r>
            <a:r>
              <a:rPr lang="en-US" sz="3200" dirty="0"/>
              <a:t>.</a:t>
            </a:r>
          </a:p>
          <a:p>
            <a:endParaRPr lang="en-US" sz="3200" dirty="0">
              <a:solidFill>
                <a:schemeClr val="tx1"/>
              </a:solidFill>
            </a:endParaRPr>
          </a:p>
        </p:txBody>
      </p:sp>
      <p:sp>
        <p:nvSpPr>
          <p:cNvPr id="6" name="Cloud Callout 5"/>
          <p:cNvSpPr/>
          <p:nvPr/>
        </p:nvSpPr>
        <p:spPr>
          <a:xfrm>
            <a:off x="215785" y="622381"/>
            <a:ext cx="4162567" cy="4933666"/>
          </a:xfrm>
          <a:prstGeom prst="cloudCallout">
            <a:avLst>
              <a:gd name="adj1" fmla="val -51645"/>
              <a:gd name="adj2" fmla="val 83908"/>
            </a:avLst>
          </a:prstGeom>
        </p:spPr>
        <p:style>
          <a:lnRef idx="2">
            <a:schemeClr val="accent6"/>
          </a:lnRef>
          <a:fillRef idx="1">
            <a:schemeClr val="lt1"/>
          </a:fillRef>
          <a:effectRef idx="0">
            <a:schemeClr val="accent6"/>
          </a:effectRef>
          <a:fontRef idx="minor">
            <a:schemeClr val="dk1"/>
          </a:fontRef>
        </p:style>
        <p:txBody>
          <a:bodyPr rtlCol="0" anchor="ctr"/>
          <a:lstStyle/>
          <a:p>
            <a:pPr algn="just" eaLnBrk="0" fontAlgn="base" hangingPunct="0">
              <a:lnSpc>
                <a:spcPct val="115000"/>
              </a:lnSpc>
              <a:spcBef>
                <a:spcPts val="0"/>
              </a:spcBef>
              <a:spcAft>
                <a:spcPts val="400"/>
              </a:spcAft>
              <a:buClr>
                <a:srgbClr val="000000"/>
              </a:buClr>
              <a:buSzPts val="1000"/>
              <a:tabLst>
                <a:tab pos="486410" algn="l"/>
              </a:tabLst>
            </a:pPr>
            <a:r>
              <a:rPr lang="en-US" sz="2400" b="1" dirty="0" err="1">
                <a:solidFill>
                  <a:srgbClr val="C00000"/>
                </a:solidFill>
                <a:latin typeface="Times New Roman" panose="02020603050405020304" pitchFamily="18" charset="0"/>
                <a:cs typeface="Times New Roman" panose="02020603050405020304" pitchFamily="18" charset="0"/>
              </a:rPr>
              <a:t>Hỏi</a:t>
            </a:r>
            <a:r>
              <a:rPr lang="en-US" sz="2400" b="1"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Dựa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vào</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thông</a:t>
            </a:r>
            <a:r>
              <a:rPr lang="en-US" sz="2400" dirty="0">
                <a:solidFill>
                  <a:srgbClr val="C00000"/>
                </a:solidFill>
                <a:latin typeface="Times New Roman" panose="02020603050405020304" pitchFamily="18" charset="0"/>
                <a:cs typeface="Times New Roman" panose="02020603050405020304" pitchFamily="18" charset="0"/>
              </a:rPr>
              <a:t> tin 1, </a:t>
            </a:r>
            <a:r>
              <a:rPr lang="en-US" sz="2400" dirty="0" err="1">
                <a:solidFill>
                  <a:srgbClr val="C00000"/>
                </a:solidFill>
                <a:latin typeface="Times New Roman" panose="02020603050405020304" pitchFamily="18" charset="0"/>
                <a:cs typeface="Times New Roman" panose="02020603050405020304" pitchFamily="18" charset="0"/>
              </a:rPr>
              <a:t>thông</a:t>
            </a:r>
            <a:r>
              <a:rPr lang="en-US" sz="2400" dirty="0">
                <a:solidFill>
                  <a:srgbClr val="C00000"/>
                </a:solidFill>
                <a:latin typeface="Times New Roman" panose="02020603050405020304" pitchFamily="18" charset="0"/>
                <a:cs typeface="Times New Roman" panose="02020603050405020304" pitchFamily="18" charset="0"/>
              </a:rPr>
              <a:t> tin 2 </a:t>
            </a:r>
            <a:r>
              <a:rPr lang="en-US" sz="2400" dirty="0" err="1">
                <a:solidFill>
                  <a:srgbClr val="C00000"/>
                </a:solidFill>
                <a:latin typeface="Times New Roman" panose="02020603050405020304" pitchFamily="18" charset="0"/>
                <a:cs typeface="Times New Roman" panose="02020603050405020304" pitchFamily="18" charset="0"/>
              </a:rPr>
              <a:t>và</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thông</a:t>
            </a:r>
            <a:r>
              <a:rPr lang="en-US" sz="2400" dirty="0">
                <a:solidFill>
                  <a:srgbClr val="C00000"/>
                </a:solidFill>
                <a:latin typeface="Times New Roman" panose="02020603050405020304" pitchFamily="18" charset="0"/>
                <a:cs typeface="Times New Roman" panose="02020603050405020304" pitchFamily="18" charset="0"/>
              </a:rPr>
              <a:t> tin 3. </a:t>
            </a:r>
            <a:r>
              <a:rPr lang="en-US" sz="2400" dirty="0" err="1">
                <a:solidFill>
                  <a:srgbClr val="C00000"/>
                </a:solidFill>
                <a:latin typeface="Times New Roman" panose="02020603050405020304" pitchFamily="18" charset="0"/>
                <a:cs typeface="Times New Roman" panose="02020603050405020304" pitchFamily="18" charset="0"/>
              </a:rPr>
              <a:t>Các</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em</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hãy</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cho</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biết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Truyền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thống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gia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đình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dòng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họ</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có</a:t>
            </a:r>
            <a:r>
              <a:rPr lang="en-US" sz="2400" dirty="0">
                <a:solidFill>
                  <a:srgbClr val="C00000"/>
                </a:solidFill>
                <a:latin typeface="Times New Roman" panose="02020603050405020304" pitchFamily="18" charset="0"/>
                <a:cs typeface="Times New Roman" panose="02020603050405020304" pitchFamily="18" charset="0"/>
              </a:rPr>
              <a:t> ý </a:t>
            </a:r>
            <a:r>
              <a:rPr lang="en-US" sz="2400" dirty="0" err="1">
                <a:solidFill>
                  <a:srgbClr val="C00000"/>
                </a:solidFill>
                <a:latin typeface="Times New Roman" panose="02020603050405020304" pitchFamily="18" charset="0"/>
                <a:cs typeface="Times New Roman" panose="02020603050405020304" pitchFamily="18" charset="0"/>
              </a:rPr>
              <a:t>nghĩa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như</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thế</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nào</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với</a:t>
            </a:r>
            <a:r>
              <a:rPr lang="en-US" sz="2400" dirty="0">
                <a:solidFill>
                  <a:srgbClr val="C00000"/>
                </a:solidFill>
                <a:latin typeface="Times New Roman" panose="02020603050405020304" pitchFamily="18" charset="0"/>
                <a:cs typeface="Times New Roman" panose="02020603050405020304" pitchFamily="18" charset="0"/>
              </a:rPr>
              <a:t> Nam, </a:t>
            </a:r>
            <a:r>
              <a:rPr lang="en-US" sz="2400" dirty="0" err="1">
                <a:solidFill>
                  <a:srgbClr val="C00000"/>
                </a:solidFill>
                <a:latin typeface="Times New Roman" panose="02020603050405020304" pitchFamily="18" charset="0"/>
                <a:cs typeface="Times New Roman" panose="02020603050405020304" pitchFamily="18" charset="0"/>
              </a:rPr>
              <a:t>Hà</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Khuê</a:t>
            </a:r>
            <a:r>
              <a:rPr lang="en-US" altLang="en-US" sz="2400" dirty="0">
                <a:solidFill>
                  <a:srgbClr val="C00000"/>
                </a:solidFill>
                <a:latin typeface="Times New Roman" panose="02020603050405020304" pitchFamily="18" charset="0"/>
                <a:cs typeface="Times New Roman" panose="02020603050405020304" pitchFamily="18" charset="0"/>
              </a:rPr>
              <a:t>?</a:t>
            </a:r>
            <a:r>
              <a:rPr lang="vi-VN" altLang="en-US" sz="2400" dirty="0">
                <a:solidFill>
                  <a:srgbClr val="C00000"/>
                </a:solidFill>
                <a:latin typeface="Times New Roman" panose="02020603050405020304" pitchFamily="18" charset="0"/>
                <a:cs typeface="Times New Roman" panose="02020603050405020304" pitchFamily="18" charset="0"/>
              </a:rPr>
              <a:t> </a:t>
            </a:r>
            <a:endParaRPr lang="en-US" sz="2400" dirty="0">
              <a:solidFill>
                <a:srgbClr val="C00000"/>
              </a:solidFill>
              <a:latin typeface="Times New Roman" panose="02020603050405020304" pitchFamily="18" charset="0"/>
              <a:ea typeface="Segoe UI" panose="020B0502040204020203" pitchFamily="34" charset="0"/>
              <a:cs typeface="Times New Roman" panose="02020603050405020304" pitchFamily="18" charset="0"/>
            </a:endParaRPr>
          </a:p>
        </p:txBody>
      </p:sp>
      <p:pic>
        <p:nvPicPr>
          <p:cNvPr id="7" name="Picture 15" descr="b00f0a891b96caa050f493ee863d966a.png"/>
          <p:cNvPicPr>
            <a:picLocks noChangeAspect="1"/>
          </p:cNvPicPr>
          <p:nvPr/>
        </p:nvPicPr>
        <p:blipFill>
          <a:blip r:embed="rId2">
            <a:extLst>
              <a:ext uri="{28A0092B-C50C-407E-A947-70E740481C1C}">
                <a14:useLocalDpi xmlns:a14="http://schemas.microsoft.com/office/drawing/2010/main" val="0"/>
              </a:ext>
            </a:extLst>
          </a:blip>
          <a:srcRect l="24313" t="12427" r="9872" b="3661"/>
          <a:stretch>
            <a:fillRect/>
          </a:stretch>
        </p:blipFill>
        <p:spPr bwMode="auto">
          <a:xfrm>
            <a:off x="3855081" y="3349486"/>
            <a:ext cx="3259137" cy="3298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755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1491191-C361-4BD8-90FB-45DF1C661FED}" type="slidenum">
              <a:rPr lang="en-US" smtClean="0">
                <a:solidFill>
                  <a:prstClr val="black">
                    <a:tint val="75000"/>
                  </a:prstClr>
                </a:solidFill>
              </a:rPr>
              <a:pPr>
                <a:defRPr/>
              </a:pPr>
              <a:t>11</a:t>
            </a:fld>
            <a:endParaRPr lang="en-US">
              <a:solidFill>
                <a:prstClr val="black">
                  <a:tint val="75000"/>
                </a:prstClr>
              </a:solidFill>
            </a:endParaRPr>
          </a:p>
        </p:txBody>
      </p:sp>
      <p:sp>
        <p:nvSpPr>
          <p:cNvPr id="3" name="矩形 4"/>
          <p:cNvSpPr/>
          <p:nvPr/>
        </p:nvSpPr>
        <p:spPr>
          <a:xfrm>
            <a:off x="841828" y="-67425"/>
            <a:ext cx="2467429" cy="3757317"/>
          </a:xfrm>
          <a:prstGeom prst="rect">
            <a:avLst/>
          </a:prstGeom>
          <a:solidFill>
            <a:srgbClr val="1D9BB8">
              <a:alpha val="37000"/>
            </a:srgbClr>
          </a:solidFill>
          <a:ln w="12700" cap="flat" cmpd="sng" algn="ctr">
            <a:solidFill>
              <a:srgbClr val="1D9BB8">
                <a:shade val="50000"/>
              </a:srgbClr>
            </a:solidFill>
            <a:prstDash val="solid"/>
            <a:miter lim="800000"/>
          </a:ln>
          <a:effectLst/>
        </p:spPr>
        <p:txBody>
          <a:bodyPr rtlCol="0" anchor="ctr"/>
          <a:lstStyle/>
          <a:p>
            <a:pPr algn="ctr"/>
            <a:endParaRPr lang="zh-CN" altLang="en-US" kern="0">
              <a:solidFill>
                <a:prstClr val="white"/>
              </a:solidFill>
              <a:latin typeface="Lato Light"/>
            </a:endParaRPr>
          </a:p>
        </p:txBody>
      </p:sp>
      <p:grpSp>
        <p:nvGrpSpPr>
          <p:cNvPr id="7" name="组合 33"/>
          <p:cNvGrpSpPr/>
          <p:nvPr/>
        </p:nvGrpSpPr>
        <p:grpSpPr>
          <a:xfrm rot="16200000" flipH="1">
            <a:off x="5191117" y="2293711"/>
            <a:ext cx="1442024" cy="719424"/>
            <a:chOff x="2467503" y="4400363"/>
            <a:chExt cx="1442024" cy="719424"/>
          </a:xfrm>
        </p:grpSpPr>
        <p:cxnSp>
          <p:nvCxnSpPr>
            <p:cNvPr id="8" name="PA_直接连接符 30"/>
            <p:cNvCxnSpPr/>
            <p:nvPr>
              <p:custDataLst>
                <p:tags r:id="rId11"/>
              </p:custDataLst>
            </p:nvPr>
          </p:nvCxnSpPr>
          <p:spPr>
            <a:xfrm flipH="1">
              <a:off x="3190897" y="4401156"/>
              <a:ext cx="718630" cy="718631"/>
            </a:xfrm>
            <a:prstGeom prst="line">
              <a:avLst/>
            </a:prstGeom>
            <a:noFill/>
            <a:ln w="38100" cap="rnd" cmpd="sng" algn="ctr">
              <a:solidFill>
                <a:sysClr val="window" lastClr="FFFFFF"/>
              </a:solidFill>
              <a:prstDash val="solid"/>
              <a:miter lim="800000"/>
            </a:ln>
            <a:effectLst/>
          </p:spPr>
        </p:cxnSp>
        <p:cxnSp>
          <p:nvCxnSpPr>
            <p:cNvPr id="9" name="PA_直接连接符 30"/>
            <p:cNvCxnSpPr/>
            <p:nvPr>
              <p:custDataLst>
                <p:tags r:id="rId12"/>
              </p:custDataLst>
            </p:nvPr>
          </p:nvCxnSpPr>
          <p:spPr>
            <a:xfrm rot="5400000" flipH="1">
              <a:off x="2467504" y="4400362"/>
              <a:ext cx="718630" cy="718631"/>
            </a:xfrm>
            <a:prstGeom prst="line">
              <a:avLst/>
            </a:prstGeom>
            <a:noFill/>
            <a:ln w="38100" cap="rnd" cmpd="sng" algn="ctr">
              <a:solidFill>
                <a:sysClr val="window" lastClr="FFFFFF"/>
              </a:solidFill>
              <a:prstDash val="solid"/>
              <a:miter lim="800000"/>
            </a:ln>
            <a:effectLst/>
          </p:spPr>
        </p:cxnSp>
      </p:grpSp>
      <p:grpSp>
        <p:nvGrpSpPr>
          <p:cNvPr id="10" name="PA_组合 58"/>
          <p:cNvGrpSpPr/>
          <p:nvPr>
            <p:custDataLst>
              <p:tags r:id="rId1"/>
            </p:custDataLst>
          </p:nvPr>
        </p:nvGrpSpPr>
        <p:grpSpPr>
          <a:xfrm>
            <a:off x="5182610" y="5727473"/>
            <a:ext cx="369807" cy="856603"/>
            <a:chOff x="6697441" y="5773974"/>
            <a:chExt cx="439960" cy="1019104"/>
          </a:xfrm>
        </p:grpSpPr>
        <p:grpSp>
          <p:nvGrpSpPr>
            <p:cNvPr id="11" name="PA_组合 49"/>
            <p:cNvGrpSpPr/>
            <p:nvPr>
              <p:custDataLst>
                <p:tags r:id="rId2"/>
              </p:custDataLst>
            </p:nvPr>
          </p:nvGrpSpPr>
          <p:grpSpPr>
            <a:xfrm>
              <a:off x="6698167" y="6159623"/>
              <a:ext cx="439234" cy="219131"/>
              <a:chOff x="2467501" y="4444780"/>
              <a:chExt cx="1442026" cy="719417"/>
            </a:xfrm>
          </p:grpSpPr>
          <p:cxnSp>
            <p:nvCxnSpPr>
              <p:cNvPr id="18" name="PA_直接连接符 30"/>
              <p:cNvCxnSpPr/>
              <p:nvPr>
                <p:custDataLst>
                  <p:tags r:id="rId9"/>
                </p:custDataLst>
              </p:nvPr>
            </p:nvCxnSpPr>
            <p:spPr>
              <a:xfrm flipH="1">
                <a:off x="3190895" y="4445567"/>
                <a:ext cx="718632" cy="718630"/>
              </a:xfrm>
              <a:prstGeom prst="line">
                <a:avLst/>
              </a:prstGeom>
              <a:noFill/>
              <a:ln w="38100" cap="rnd" cmpd="sng" algn="ctr">
                <a:solidFill>
                  <a:sysClr val="window" lastClr="FFFFFF"/>
                </a:solidFill>
                <a:prstDash val="solid"/>
                <a:miter lim="800000"/>
              </a:ln>
              <a:effectLst/>
            </p:spPr>
          </p:cxnSp>
          <p:cxnSp>
            <p:nvCxnSpPr>
              <p:cNvPr id="19" name="PA_直接连接符 30"/>
              <p:cNvCxnSpPr/>
              <p:nvPr>
                <p:custDataLst>
                  <p:tags r:id="rId10"/>
                </p:custDataLst>
              </p:nvPr>
            </p:nvCxnSpPr>
            <p:spPr>
              <a:xfrm rot="5400000" flipH="1">
                <a:off x="2467503" y="4444778"/>
                <a:ext cx="718630" cy="718633"/>
              </a:xfrm>
              <a:prstGeom prst="line">
                <a:avLst/>
              </a:prstGeom>
              <a:noFill/>
              <a:ln w="38100" cap="rnd" cmpd="sng" algn="ctr">
                <a:solidFill>
                  <a:sysClr val="window" lastClr="FFFFFF"/>
                </a:solidFill>
                <a:prstDash val="solid"/>
                <a:miter lim="800000"/>
              </a:ln>
              <a:effectLst/>
            </p:spPr>
          </p:cxnSp>
        </p:grpSp>
        <p:grpSp>
          <p:nvGrpSpPr>
            <p:cNvPr id="12" name="PA_组合 49"/>
            <p:cNvGrpSpPr/>
            <p:nvPr>
              <p:custDataLst>
                <p:tags r:id="rId3"/>
              </p:custDataLst>
            </p:nvPr>
          </p:nvGrpSpPr>
          <p:grpSpPr>
            <a:xfrm>
              <a:off x="6698167" y="5773974"/>
              <a:ext cx="439233" cy="219133"/>
              <a:chOff x="2467503" y="4400363"/>
              <a:chExt cx="1442024" cy="719424"/>
            </a:xfrm>
          </p:grpSpPr>
          <p:cxnSp>
            <p:nvCxnSpPr>
              <p:cNvPr id="16" name="PA_直接连接符 30"/>
              <p:cNvCxnSpPr/>
              <p:nvPr>
                <p:custDataLst>
                  <p:tags r:id="rId7"/>
                </p:custDataLst>
              </p:nvPr>
            </p:nvCxnSpPr>
            <p:spPr>
              <a:xfrm flipH="1">
                <a:off x="3190897" y="4401156"/>
                <a:ext cx="718630" cy="718631"/>
              </a:xfrm>
              <a:prstGeom prst="line">
                <a:avLst/>
              </a:prstGeom>
              <a:noFill/>
              <a:ln w="38100" cap="rnd" cmpd="sng" algn="ctr">
                <a:solidFill>
                  <a:sysClr val="window" lastClr="FFFFFF"/>
                </a:solidFill>
                <a:prstDash val="solid"/>
                <a:miter lim="800000"/>
              </a:ln>
              <a:effectLst/>
            </p:spPr>
          </p:cxnSp>
          <p:cxnSp>
            <p:nvCxnSpPr>
              <p:cNvPr id="17" name="PA_直接连接符 30"/>
              <p:cNvCxnSpPr/>
              <p:nvPr>
                <p:custDataLst>
                  <p:tags r:id="rId8"/>
                </p:custDataLst>
              </p:nvPr>
            </p:nvCxnSpPr>
            <p:spPr>
              <a:xfrm rot="5400000" flipH="1">
                <a:off x="2467504" y="4400362"/>
                <a:ext cx="718630" cy="718631"/>
              </a:xfrm>
              <a:prstGeom prst="line">
                <a:avLst/>
              </a:prstGeom>
              <a:noFill/>
              <a:ln w="38100" cap="rnd" cmpd="sng" algn="ctr">
                <a:solidFill>
                  <a:sysClr val="window" lastClr="FFFFFF"/>
                </a:solidFill>
                <a:prstDash val="solid"/>
                <a:miter lim="800000"/>
              </a:ln>
              <a:effectLst/>
            </p:spPr>
          </p:cxnSp>
        </p:grpSp>
        <p:grpSp>
          <p:nvGrpSpPr>
            <p:cNvPr id="13" name="PA_组合 49"/>
            <p:cNvGrpSpPr/>
            <p:nvPr>
              <p:custDataLst>
                <p:tags r:id="rId4"/>
              </p:custDataLst>
            </p:nvPr>
          </p:nvGrpSpPr>
          <p:grpSpPr>
            <a:xfrm>
              <a:off x="6697441" y="6573945"/>
              <a:ext cx="439233" cy="219133"/>
              <a:chOff x="2467503" y="4400363"/>
              <a:chExt cx="1442024" cy="719424"/>
            </a:xfrm>
          </p:grpSpPr>
          <p:cxnSp>
            <p:nvCxnSpPr>
              <p:cNvPr id="14" name="PA_直接连接符 30"/>
              <p:cNvCxnSpPr/>
              <p:nvPr>
                <p:custDataLst>
                  <p:tags r:id="rId5"/>
                </p:custDataLst>
              </p:nvPr>
            </p:nvCxnSpPr>
            <p:spPr>
              <a:xfrm flipH="1">
                <a:off x="3190897" y="4401156"/>
                <a:ext cx="718630" cy="718631"/>
              </a:xfrm>
              <a:prstGeom prst="line">
                <a:avLst/>
              </a:prstGeom>
              <a:noFill/>
              <a:ln w="38100" cap="rnd" cmpd="sng" algn="ctr">
                <a:solidFill>
                  <a:sysClr val="window" lastClr="FFFFFF"/>
                </a:solidFill>
                <a:prstDash val="solid"/>
                <a:miter lim="800000"/>
              </a:ln>
              <a:effectLst/>
            </p:spPr>
          </p:cxnSp>
          <p:cxnSp>
            <p:nvCxnSpPr>
              <p:cNvPr id="15" name="PA_直接连接符 30"/>
              <p:cNvCxnSpPr/>
              <p:nvPr>
                <p:custDataLst>
                  <p:tags r:id="rId6"/>
                </p:custDataLst>
              </p:nvPr>
            </p:nvCxnSpPr>
            <p:spPr>
              <a:xfrm rot="5400000" flipH="1">
                <a:off x="2467504" y="4400362"/>
                <a:ext cx="718630" cy="718631"/>
              </a:xfrm>
              <a:prstGeom prst="line">
                <a:avLst/>
              </a:prstGeom>
              <a:noFill/>
              <a:ln w="38100" cap="rnd" cmpd="sng" algn="ctr">
                <a:solidFill>
                  <a:sysClr val="window" lastClr="FFFFFF"/>
                </a:solidFill>
                <a:prstDash val="solid"/>
                <a:miter lim="800000"/>
              </a:ln>
              <a:effectLst/>
            </p:spPr>
          </p:cxnSp>
        </p:grpSp>
      </p:grpSp>
      <p:sp>
        <p:nvSpPr>
          <p:cNvPr id="22" name="文本框 10"/>
          <p:cNvSpPr txBox="1"/>
          <p:nvPr/>
        </p:nvSpPr>
        <p:spPr>
          <a:xfrm>
            <a:off x="3591640" y="144723"/>
            <a:ext cx="7831103" cy="2369880"/>
          </a:xfrm>
          <a:prstGeom prst="rect">
            <a:avLst/>
          </a:prstGeom>
          <a:noFill/>
        </p:spPr>
        <p:txBody>
          <a:bodyPr wrap="square" rtlCol="0">
            <a:spAutoFit/>
          </a:bodyPr>
          <a:lstStyle/>
          <a:p>
            <a:pPr algn="ctr"/>
            <a:r>
              <a:rPr lang="en-US" altLang="zh-CN" sz="6000" dirty="0">
                <a:solidFill>
                  <a:srgbClr val="FF0000"/>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II.KHÁM PHÁ</a:t>
            </a:r>
          </a:p>
          <a:p>
            <a:pPr algn="ctr"/>
            <a:r>
              <a:rPr lang="en-US" sz="4400" dirty="0"/>
              <a:t>3/</a:t>
            </a:r>
            <a:r>
              <a:rPr lang="en-US" sz="4400" dirty="0" err="1"/>
              <a:t>Cách</a:t>
            </a:r>
            <a:r>
              <a:rPr lang="en-US" sz="4400" dirty="0"/>
              <a:t>  </a:t>
            </a:r>
            <a:r>
              <a:rPr lang="en-US" sz="4400" dirty="0" err="1"/>
              <a:t>rèn</a:t>
            </a:r>
            <a:r>
              <a:rPr lang="en-US" sz="4400" dirty="0"/>
              <a:t> </a:t>
            </a:r>
            <a:r>
              <a:rPr lang="en-US" sz="4400" dirty="0" err="1"/>
              <a:t>luyện</a:t>
            </a:r>
            <a:r>
              <a:rPr lang="en-US" sz="4400" dirty="0"/>
              <a:t>:</a:t>
            </a:r>
          </a:p>
          <a:p>
            <a:pPr algn="ctr"/>
            <a:endParaRPr lang="zh-CN" altLang="en-US" sz="4400" dirty="0">
              <a:solidFill>
                <a:srgbClr val="FF0000"/>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endParaRPr>
          </a:p>
        </p:txBody>
      </p:sp>
      <p:pic>
        <p:nvPicPr>
          <p:cNvPr id="23" name="图片 2"/>
          <p:cNvPicPr>
            <a:picLocks noChangeAspect="1"/>
          </p:cNvPicPr>
          <p:nvPr/>
        </p:nvPicPr>
        <p:blipFill>
          <a:blip r:embed="rId14">
            <a:extLst>
              <a:ext uri="{28A0092B-C50C-407E-A947-70E740481C1C}">
                <a14:useLocalDpi xmlns:a14="http://schemas.microsoft.com/office/drawing/2010/main" val="0"/>
              </a:ext>
            </a:extLst>
          </a:blip>
          <a:srcRect l="50168" t="20952" r="548" b="27864"/>
          <a:stretch>
            <a:fillRect/>
          </a:stretch>
        </p:blipFill>
        <p:spPr bwMode="auto">
          <a:xfrm>
            <a:off x="5994643" y="3933045"/>
            <a:ext cx="5886451" cy="287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5" descr="b00f0a891b96caa050f493ee863d966a.png"/>
          <p:cNvPicPr>
            <a:picLocks noChangeAspect="1"/>
          </p:cNvPicPr>
          <p:nvPr/>
        </p:nvPicPr>
        <p:blipFill>
          <a:blip r:embed="rId15">
            <a:extLst>
              <a:ext uri="{28A0092B-C50C-407E-A947-70E740481C1C}">
                <a14:useLocalDpi xmlns:a14="http://schemas.microsoft.com/office/drawing/2010/main" val="0"/>
              </a:ext>
            </a:extLst>
          </a:blip>
          <a:srcRect l="24313" t="12427" r="9872" b="3661"/>
          <a:stretch>
            <a:fillRect/>
          </a:stretch>
        </p:blipFill>
        <p:spPr bwMode="auto">
          <a:xfrm>
            <a:off x="1268571" y="37054"/>
            <a:ext cx="3027658" cy="365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78791" y="3992843"/>
            <a:ext cx="3403755" cy="2267287"/>
          </a:xfrm>
          <a:prstGeom prst="rect">
            <a:avLst/>
          </a:prstGeom>
          <a:blipFill>
            <a:blip r:embed="rId16"/>
            <a:tile tx="0" ty="0" sx="100000" sy="100000" flip="none" algn="tl"/>
          </a:blipFill>
        </p:spPr>
        <p:txBody>
          <a:bodyPr wrap="square" rtlCol="0">
            <a:spAutoFit/>
          </a:bodyPr>
          <a:lstStyle/>
          <a:p>
            <a:pPr algn="just" eaLnBrk="0" fontAlgn="base" hangingPunct="0">
              <a:lnSpc>
                <a:spcPct val="115000"/>
              </a:lnSpc>
              <a:spcBef>
                <a:spcPts val="0"/>
              </a:spcBef>
              <a:spcAft>
                <a:spcPts val="400"/>
              </a:spcAft>
              <a:buClr>
                <a:srgbClr val="000000"/>
              </a:buClr>
              <a:buSzPts val="1000"/>
              <a:tabLst>
                <a:tab pos="486410" algn="l"/>
              </a:tabLst>
            </a:pPr>
            <a:r>
              <a:rPr lang="en-US" sz="2400" b="1" dirty="0" err="1">
                <a:solidFill>
                  <a:srgbClr val="C00000"/>
                </a:solidFill>
                <a:latin typeface="Times New Roman" panose="02020603050405020304" pitchFamily="18" charset="0"/>
                <a:cs typeface="Times New Roman" panose="02020603050405020304" pitchFamily="18" charset="0"/>
              </a:rPr>
              <a:t>Hỏi</a:t>
            </a:r>
            <a:r>
              <a:rPr lang="en-US" sz="2400" b="1"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Dựa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vào</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các</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thông</a:t>
            </a:r>
            <a:r>
              <a:rPr lang="en-US" sz="2400" dirty="0">
                <a:solidFill>
                  <a:srgbClr val="C00000"/>
                </a:solidFill>
                <a:latin typeface="Times New Roman" panose="02020603050405020304" pitchFamily="18" charset="0"/>
                <a:cs typeface="Times New Roman" panose="02020603050405020304" pitchFamily="18" charset="0"/>
              </a:rPr>
              <a:t> tin:</a:t>
            </a:r>
          </a:p>
          <a:p>
            <a:pPr algn="just" eaLnBrk="0" fontAlgn="base" hangingPunct="0">
              <a:lnSpc>
                <a:spcPct val="115000"/>
              </a:lnSpc>
              <a:spcBef>
                <a:spcPts val="0"/>
              </a:spcBef>
              <a:spcAft>
                <a:spcPts val="400"/>
              </a:spcAft>
              <a:buClr>
                <a:srgbClr val="000000"/>
              </a:buClr>
              <a:buSzPts val="1000"/>
              <a:tabLst>
                <a:tab pos="486410" algn="l"/>
              </a:tabLst>
            </a:pP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Các</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em</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đã</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làm</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gì</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để</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phát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huy</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truyền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thống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của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gia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đình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dòng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họ</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mình</a:t>
            </a:r>
            <a:r>
              <a:rPr lang="en-US" sz="2400" dirty="0">
                <a:solidFill>
                  <a:srgbClr val="C00000"/>
                </a:solidFill>
                <a:latin typeface="Times New Roman" panose="02020603050405020304" pitchFamily="18" charset="0"/>
                <a:cs typeface="Times New Roman" panose="02020603050405020304" pitchFamily="18" charset="0"/>
              </a:rPr>
              <a:t>.</a:t>
            </a:r>
            <a:endParaRPr lang="en-US" sz="2400" dirty="0">
              <a:solidFill>
                <a:srgbClr val="C00000"/>
              </a:solidFill>
              <a:latin typeface="Times New Roman" panose="02020603050405020304" pitchFamily="18" charset="0"/>
              <a:ea typeface="Segoe UI"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148382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6067315" y="868178"/>
            <a:ext cx="3978884" cy="4530354"/>
          </a:xfrm>
        </p:spPr>
        <p:txBody>
          <a:bodyPr>
            <a:noAutofit/>
          </a:bodyPr>
          <a:lstStyle/>
          <a:p>
            <a:r>
              <a:rPr lang="en-US" sz="3200" dirty="0" err="1"/>
              <a:t>Các</a:t>
            </a:r>
            <a:r>
              <a:rPr lang="en-US" sz="3200" dirty="0"/>
              <a:t> </a:t>
            </a:r>
            <a:r>
              <a:rPr lang="en-US" sz="3200" dirty="0" err="1"/>
              <a:t>em</a:t>
            </a:r>
            <a:r>
              <a:rPr lang="en-US" sz="3200" dirty="0"/>
              <a:t> </a:t>
            </a:r>
            <a:r>
              <a:rPr lang="en-US" sz="3200" dirty="0" err="1"/>
              <a:t>đã</a:t>
            </a:r>
            <a:r>
              <a:rPr lang="en-US" sz="3200" dirty="0"/>
              <a:t> </a:t>
            </a:r>
            <a:r>
              <a:rPr lang="en-US" sz="3200" dirty="0" err="1"/>
              <a:t>để</a:t>
            </a:r>
            <a:r>
              <a:rPr lang="en-US" sz="3200" dirty="0"/>
              <a:t> </a:t>
            </a:r>
            <a:r>
              <a:rPr lang="en-US" sz="3200" dirty="0" err="1"/>
              <a:t>phát</a:t>
            </a:r>
            <a:r>
              <a:rPr lang="en-US" sz="3200" dirty="0"/>
              <a:t> </a:t>
            </a:r>
            <a:r>
              <a:rPr lang="en-US" sz="3200" dirty="0" err="1"/>
              <a:t>huy</a:t>
            </a:r>
            <a:r>
              <a:rPr lang="en-US" sz="3200" dirty="0"/>
              <a:t> </a:t>
            </a:r>
            <a:r>
              <a:rPr lang="en-US" sz="3200" dirty="0" err="1"/>
              <a:t>truyền</a:t>
            </a:r>
            <a:r>
              <a:rPr lang="en-US" sz="3200" dirty="0"/>
              <a:t> </a:t>
            </a:r>
            <a:r>
              <a:rPr lang="en-US" sz="3200" dirty="0" err="1"/>
              <a:t>thống</a:t>
            </a:r>
            <a:r>
              <a:rPr lang="en-US" sz="3200" dirty="0"/>
              <a:t> </a:t>
            </a:r>
            <a:r>
              <a:rPr lang="en-US" sz="3200" dirty="0" err="1"/>
              <a:t>của</a:t>
            </a:r>
            <a:r>
              <a:rPr lang="en-US" sz="3200" dirty="0"/>
              <a:t> </a:t>
            </a:r>
            <a:r>
              <a:rPr lang="en-US" sz="3200" dirty="0" err="1"/>
              <a:t>gia</a:t>
            </a:r>
            <a:r>
              <a:rPr lang="en-US" sz="3200" dirty="0"/>
              <a:t> </a:t>
            </a:r>
            <a:r>
              <a:rPr lang="en-US" sz="3200" dirty="0" err="1"/>
              <a:t>đình</a:t>
            </a:r>
            <a:r>
              <a:rPr lang="en-US" sz="3200" dirty="0"/>
              <a:t>, </a:t>
            </a:r>
            <a:r>
              <a:rPr lang="en-US" sz="3200" dirty="0" err="1"/>
              <a:t>dòng</a:t>
            </a:r>
            <a:r>
              <a:rPr lang="en-US" sz="3200" dirty="0"/>
              <a:t> </a:t>
            </a:r>
            <a:r>
              <a:rPr lang="en-US" sz="3200" dirty="0" err="1"/>
              <a:t>họ</a:t>
            </a:r>
            <a:r>
              <a:rPr lang="en-US" sz="3200" dirty="0"/>
              <a:t> </a:t>
            </a:r>
            <a:r>
              <a:rPr lang="en-US" sz="3200" dirty="0" err="1"/>
              <a:t>mình</a:t>
            </a:r>
            <a:r>
              <a:rPr lang="en-US" sz="3200" dirty="0"/>
              <a:t>: </a:t>
            </a:r>
          </a:p>
          <a:p>
            <a:r>
              <a:rPr lang="en-US" sz="3200" dirty="0" err="1"/>
              <a:t>cố</a:t>
            </a:r>
            <a:r>
              <a:rPr lang="en-US" sz="3200" dirty="0"/>
              <a:t> </a:t>
            </a:r>
            <a:r>
              <a:rPr lang="en-US" sz="3200" dirty="0" err="1"/>
              <a:t>gắng</a:t>
            </a:r>
            <a:r>
              <a:rPr lang="en-US" sz="3200" dirty="0"/>
              <a:t> </a:t>
            </a:r>
            <a:r>
              <a:rPr lang="en-US" sz="3200" dirty="0" err="1"/>
              <a:t>học</a:t>
            </a:r>
            <a:r>
              <a:rPr lang="en-US" sz="3200" dirty="0"/>
              <a:t> </a:t>
            </a:r>
            <a:r>
              <a:rPr lang="en-US" sz="3200" dirty="0" err="1"/>
              <a:t>tốt</a:t>
            </a:r>
            <a:r>
              <a:rPr lang="en-US" sz="3200" dirty="0"/>
              <a:t>, </a:t>
            </a:r>
          </a:p>
          <a:p>
            <a:r>
              <a:rPr lang="en-US" sz="3200" dirty="0" err="1"/>
              <a:t>vâng</a:t>
            </a:r>
            <a:r>
              <a:rPr lang="en-US" sz="3200" dirty="0"/>
              <a:t> </a:t>
            </a:r>
            <a:r>
              <a:rPr lang="en-US" sz="3200" dirty="0" err="1"/>
              <a:t>lời</a:t>
            </a:r>
            <a:r>
              <a:rPr lang="en-US" sz="3200" dirty="0"/>
              <a:t> </a:t>
            </a:r>
            <a:r>
              <a:rPr lang="en-US" sz="3200" dirty="0" err="1"/>
              <a:t>ông</a:t>
            </a:r>
            <a:r>
              <a:rPr lang="en-US" sz="3200" dirty="0"/>
              <a:t> </a:t>
            </a:r>
            <a:r>
              <a:rPr lang="en-US" sz="3200" dirty="0" err="1"/>
              <a:t>bà</a:t>
            </a:r>
            <a:r>
              <a:rPr lang="en-US" sz="3200" dirty="0"/>
              <a:t>, </a:t>
            </a:r>
            <a:r>
              <a:rPr lang="en-US" sz="3200" dirty="0" err="1"/>
              <a:t>bố</a:t>
            </a:r>
            <a:r>
              <a:rPr lang="en-US" sz="3200" dirty="0"/>
              <a:t> </a:t>
            </a:r>
            <a:r>
              <a:rPr lang="en-US" sz="3200" dirty="0" err="1"/>
              <a:t>mẹ</a:t>
            </a:r>
            <a:r>
              <a:rPr lang="en-US" sz="3200" dirty="0"/>
              <a:t> </a:t>
            </a:r>
            <a:r>
              <a:rPr lang="en-US" sz="3200" dirty="0" err="1"/>
              <a:t>và</a:t>
            </a:r>
            <a:r>
              <a:rPr lang="en-US" sz="3200" dirty="0"/>
              <a:t> </a:t>
            </a:r>
            <a:r>
              <a:rPr lang="en-US" sz="3200" dirty="0" err="1"/>
              <a:t>ngày</a:t>
            </a:r>
            <a:r>
              <a:rPr lang="en-US" sz="3200" dirty="0"/>
              <a:t> </a:t>
            </a:r>
            <a:r>
              <a:rPr lang="en-US" sz="3200" dirty="0" err="1"/>
              <a:t>một</a:t>
            </a:r>
            <a:r>
              <a:rPr lang="en-US" sz="3200" dirty="0"/>
              <a:t> </a:t>
            </a:r>
            <a:r>
              <a:rPr lang="en-US" sz="3200" dirty="0" err="1"/>
              <a:t>phấn</a:t>
            </a:r>
            <a:r>
              <a:rPr lang="en-US" sz="3200" dirty="0"/>
              <a:t> </a:t>
            </a:r>
            <a:r>
              <a:rPr lang="en-US" sz="3200" dirty="0" err="1"/>
              <a:t>đấu</a:t>
            </a:r>
            <a:r>
              <a:rPr lang="en-US" sz="3200" dirty="0"/>
              <a:t> </a:t>
            </a:r>
            <a:r>
              <a:rPr lang="en-US" sz="3200" dirty="0" err="1"/>
              <a:t>nhiều</a:t>
            </a:r>
            <a:r>
              <a:rPr lang="en-US" sz="3200" dirty="0"/>
              <a:t> </a:t>
            </a:r>
            <a:r>
              <a:rPr lang="en-US" sz="3200" dirty="0" err="1"/>
              <a:t>hơn</a:t>
            </a:r>
            <a:r>
              <a:rPr lang="en-US" sz="3200" dirty="0"/>
              <a:t>.</a:t>
            </a:r>
          </a:p>
          <a:p>
            <a:endParaRPr lang="en-US" sz="3200" dirty="0">
              <a:solidFill>
                <a:schemeClr val="tx1"/>
              </a:solidFill>
            </a:endParaRPr>
          </a:p>
        </p:txBody>
      </p:sp>
      <p:sp>
        <p:nvSpPr>
          <p:cNvPr id="6" name="Cloud Callout 5"/>
          <p:cNvSpPr/>
          <p:nvPr/>
        </p:nvSpPr>
        <p:spPr>
          <a:xfrm>
            <a:off x="0" y="464866"/>
            <a:ext cx="4162567" cy="4933666"/>
          </a:xfrm>
          <a:prstGeom prst="cloudCallout">
            <a:avLst>
              <a:gd name="adj1" fmla="val -51645"/>
              <a:gd name="adj2" fmla="val 83908"/>
            </a:avLst>
          </a:prstGeom>
        </p:spPr>
        <p:style>
          <a:lnRef idx="2">
            <a:schemeClr val="accent6"/>
          </a:lnRef>
          <a:fillRef idx="1">
            <a:schemeClr val="lt1"/>
          </a:fillRef>
          <a:effectRef idx="0">
            <a:schemeClr val="accent6"/>
          </a:effectRef>
          <a:fontRef idx="minor">
            <a:schemeClr val="dk1"/>
          </a:fontRef>
        </p:style>
        <p:txBody>
          <a:bodyPr rtlCol="0" anchor="ctr"/>
          <a:lstStyle/>
          <a:p>
            <a:pPr algn="just" eaLnBrk="0" fontAlgn="base" hangingPunct="0">
              <a:lnSpc>
                <a:spcPct val="115000"/>
              </a:lnSpc>
              <a:spcBef>
                <a:spcPts val="0"/>
              </a:spcBef>
              <a:spcAft>
                <a:spcPts val="400"/>
              </a:spcAft>
              <a:buClr>
                <a:srgbClr val="000000"/>
              </a:buClr>
              <a:buSzPts val="1000"/>
              <a:tabLst>
                <a:tab pos="486410" algn="l"/>
              </a:tabLst>
            </a:pPr>
            <a:r>
              <a:rPr lang="en-US" sz="2400" b="1" dirty="0" err="1">
                <a:solidFill>
                  <a:srgbClr val="C00000"/>
                </a:solidFill>
                <a:latin typeface="Times New Roman" panose="02020603050405020304" pitchFamily="18" charset="0"/>
                <a:cs typeface="Times New Roman" panose="02020603050405020304" pitchFamily="18" charset="0"/>
              </a:rPr>
              <a:t>Hỏi</a:t>
            </a:r>
            <a:r>
              <a:rPr lang="en-US" sz="2400" b="1"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Dựa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vào</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các</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thông</a:t>
            </a:r>
            <a:r>
              <a:rPr lang="en-US" sz="2400" dirty="0">
                <a:solidFill>
                  <a:srgbClr val="C00000"/>
                </a:solidFill>
                <a:latin typeface="Times New Roman" panose="02020603050405020304" pitchFamily="18" charset="0"/>
                <a:cs typeface="Times New Roman" panose="02020603050405020304" pitchFamily="18" charset="0"/>
              </a:rPr>
              <a:t> tin:</a:t>
            </a:r>
          </a:p>
          <a:p>
            <a:pPr algn="just" eaLnBrk="0" fontAlgn="base" hangingPunct="0">
              <a:lnSpc>
                <a:spcPct val="115000"/>
              </a:lnSpc>
              <a:spcBef>
                <a:spcPts val="0"/>
              </a:spcBef>
              <a:spcAft>
                <a:spcPts val="400"/>
              </a:spcAft>
              <a:buClr>
                <a:srgbClr val="000000"/>
              </a:buClr>
              <a:buSzPts val="1000"/>
              <a:tabLst>
                <a:tab pos="486410" algn="l"/>
              </a:tabLst>
            </a:pP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Các</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em</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đã</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làm</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gì</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để</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phát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huy</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truyền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thống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của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gia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đình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dòng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họ</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mình</a:t>
            </a:r>
            <a:r>
              <a:rPr lang="en-US" sz="2400" dirty="0">
                <a:solidFill>
                  <a:srgbClr val="C00000"/>
                </a:solidFill>
                <a:latin typeface="Times New Roman" panose="02020603050405020304" pitchFamily="18" charset="0"/>
                <a:cs typeface="Times New Roman" panose="02020603050405020304" pitchFamily="18" charset="0"/>
              </a:rPr>
              <a:t>.</a:t>
            </a:r>
            <a:endParaRPr lang="en-US" sz="2400" dirty="0">
              <a:solidFill>
                <a:srgbClr val="C00000"/>
              </a:solidFill>
              <a:latin typeface="Times New Roman" panose="02020603050405020304" pitchFamily="18" charset="0"/>
              <a:ea typeface="Segoe UI" panose="020B0502040204020203" pitchFamily="34" charset="0"/>
              <a:cs typeface="Times New Roman" panose="02020603050405020304" pitchFamily="18" charset="0"/>
            </a:endParaRPr>
          </a:p>
        </p:txBody>
      </p:sp>
      <p:pic>
        <p:nvPicPr>
          <p:cNvPr id="7" name="Picture 15" descr="b00f0a891b96caa050f493ee863d966a.png"/>
          <p:cNvPicPr>
            <a:picLocks noChangeAspect="1"/>
          </p:cNvPicPr>
          <p:nvPr/>
        </p:nvPicPr>
        <p:blipFill>
          <a:blip r:embed="rId2">
            <a:extLst>
              <a:ext uri="{28A0092B-C50C-407E-A947-70E740481C1C}">
                <a14:useLocalDpi xmlns:a14="http://schemas.microsoft.com/office/drawing/2010/main" val="0"/>
              </a:ext>
            </a:extLst>
          </a:blip>
          <a:srcRect l="24313" t="12427" r="9872" b="3661"/>
          <a:stretch>
            <a:fillRect/>
          </a:stretch>
        </p:blipFill>
        <p:spPr bwMode="auto">
          <a:xfrm>
            <a:off x="4070726" y="2802335"/>
            <a:ext cx="2088431" cy="365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018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8PIC58PIC58PIC58PICHsaGKG559akDq_PIC2018.png"/>
          <p:cNvPicPr>
            <a:picLocks noChangeAspect="1"/>
          </p:cNvPicPr>
          <p:nvPr/>
        </p:nvPicPr>
        <p:blipFill>
          <a:blip r:embed="rId2" cstate="print"/>
          <a:srcRect l="7143" t="16071" r="5357" b="14286"/>
          <a:stretch>
            <a:fillRect/>
          </a:stretch>
        </p:blipFill>
        <p:spPr>
          <a:xfrm>
            <a:off x="560418" y="3221436"/>
            <a:ext cx="5567427" cy="3159512"/>
          </a:xfrm>
          <a:prstGeom prst="rect">
            <a:avLst/>
          </a:prstGeom>
        </p:spPr>
      </p:pic>
      <p:pic>
        <p:nvPicPr>
          <p:cNvPr id="3" name="图片 5"/>
          <p:cNvPicPr>
            <a:picLocks noChangeAspect="1"/>
          </p:cNvPicPr>
          <p:nvPr/>
        </p:nvPicPr>
        <p:blipFill>
          <a:blip r:embed="rId3">
            <a:extLst>
              <a:ext uri="{28A0092B-C50C-407E-A947-70E740481C1C}">
                <a14:useLocalDpi xmlns:a14="http://schemas.microsoft.com/office/drawing/2010/main" val="0"/>
              </a:ext>
            </a:extLst>
          </a:blip>
          <a:srcRect l="40933" t="24564" r="38580" b="26282"/>
          <a:stretch>
            <a:fillRect/>
          </a:stretch>
        </p:blipFill>
        <p:spPr bwMode="auto">
          <a:xfrm>
            <a:off x="-433645" y="3782128"/>
            <a:ext cx="1805245" cy="325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7351" y="4648200"/>
            <a:ext cx="2222512" cy="1967878"/>
          </a:xfrm>
          <a:prstGeom prst="rect">
            <a:avLst/>
          </a:prstGeom>
        </p:spPr>
      </p:pic>
      <p:pic>
        <p:nvPicPr>
          <p:cNvPr id="8"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07522" y="4189863"/>
            <a:ext cx="2702257" cy="1697908"/>
          </a:xfrm>
          <a:prstGeom prst="rect">
            <a:avLst/>
          </a:prstGeom>
        </p:spPr>
      </p:pic>
      <p:sp>
        <p:nvSpPr>
          <p:cNvPr id="9" name="Freeform 12"/>
          <p:cNvSpPr>
            <a:spLocks/>
          </p:cNvSpPr>
          <p:nvPr/>
        </p:nvSpPr>
        <p:spPr bwMode="gray">
          <a:xfrm>
            <a:off x="3501760" y="1843104"/>
            <a:ext cx="2313355" cy="1557338"/>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chemeClr val="accent3">
              <a:lumMod val="60000"/>
              <a:lumOff val="40000"/>
            </a:schemeClr>
          </a:solidFill>
          <a:ln>
            <a:solidFill>
              <a:srgbClr val="FF66FF"/>
            </a:solidFill>
          </a:ln>
        </p:spPr>
        <p:txBody>
          <a:bodyPr/>
          <a:lstStyle/>
          <a:p>
            <a:pPr>
              <a:defRPr/>
            </a:pPr>
            <a:endParaRPr lang="en-US">
              <a:solidFill>
                <a:prstClr val="black"/>
              </a:solidFill>
              <a:latin typeface="Calibri" panose="020F0502020204030204"/>
            </a:endParaRPr>
          </a:p>
        </p:txBody>
      </p:sp>
      <p:pic>
        <p:nvPicPr>
          <p:cNvPr id="11" name="图片 16" descr="ce1ed7f935192fceca30dfb2bcebe602"/>
          <p:cNvPicPr>
            <a:picLocks noChangeAspect="1"/>
          </p:cNvPicPr>
          <p:nvPr/>
        </p:nvPicPr>
        <p:blipFill>
          <a:blip r:embed="rId6"/>
          <a:srcRect l="11188" t="20367" r="10619" b="19944"/>
          <a:stretch>
            <a:fillRect/>
          </a:stretch>
        </p:blipFill>
        <p:spPr>
          <a:xfrm>
            <a:off x="5715000" y="147254"/>
            <a:ext cx="6858000" cy="4196146"/>
          </a:xfrm>
          <a:prstGeom prst="rect">
            <a:avLst/>
          </a:prstGeom>
        </p:spPr>
      </p:pic>
      <p:sp>
        <p:nvSpPr>
          <p:cNvPr id="2" name="Rectangle 1"/>
          <p:cNvSpPr/>
          <p:nvPr/>
        </p:nvSpPr>
        <p:spPr>
          <a:xfrm>
            <a:off x="888697" y="3579447"/>
            <a:ext cx="4785739" cy="1938992"/>
          </a:xfrm>
          <a:prstGeom prst="rect">
            <a:avLst/>
          </a:prstGeom>
        </p:spPr>
        <p:txBody>
          <a:bodyPr wrap="square">
            <a:spAutoFit/>
          </a:bodyPr>
          <a:lstStyle/>
          <a:p>
            <a:pPr algn="just" eaLnBrk="0" fontAlgn="base" hangingPunct="0">
              <a:spcBef>
                <a:spcPct val="0"/>
              </a:spcBef>
              <a:spcAft>
                <a:spcPct val="0"/>
              </a:spcAft>
            </a:pPr>
            <a:r>
              <a:rPr lang="vi-VN" sz="2400" b="1" dirty="0">
                <a:solidFill>
                  <a:srgbClr val="5F5F5F">
                    <a:lumMod val="50000"/>
                  </a:srgbClr>
                </a:solidFill>
                <a:latin typeface="Times" panose="02020603050405020304" pitchFamily="18" charset="0"/>
                <a:cs typeface="Times" panose="02020603050405020304" pitchFamily="18" charset="0"/>
              </a:rPr>
              <a:t>Nêu suy nghĩ của em về câu nói: những giá trị, truyền thống tốt đẹp của gia đình, dòng họ sẽ là hành trang vững chắc cho mỗi người khi bước vào đời?</a:t>
            </a:r>
          </a:p>
        </p:txBody>
      </p:sp>
      <p:sp>
        <p:nvSpPr>
          <p:cNvPr id="12" name="Rectangle 11"/>
          <p:cNvSpPr/>
          <p:nvPr/>
        </p:nvSpPr>
        <p:spPr>
          <a:xfrm>
            <a:off x="6537657" y="822103"/>
            <a:ext cx="5296057" cy="2246769"/>
          </a:xfrm>
          <a:prstGeom prst="rect">
            <a:avLst/>
          </a:prstGeom>
        </p:spPr>
        <p:txBody>
          <a:bodyPr wrap="square">
            <a:spAutoFit/>
          </a:bodyPr>
          <a:lstStyle/>
          <a:p>
            <a:pPr eaLnBrk="0" fontAlgn="base" hangingPunct="0"/>
            <a:r>
              <a:rPr lang="en-US" sz="2000" b="1" i="1" dirty="0" err="1">
                <a:solidFill>
                  <a:srgbClr val="0000FF"/>
                </a:solidFill>
                <a:latin typeface="Times New Roman" panose="02020603050405020304" pitchFamily="18" charset="0"/>
                <a:ea typeface="Times New Roman" panose="02020603050405020304" pitchFamily="18" charset="0"/>
              </a:rPr>
              <a:t>Câu</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nói</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trên</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có</a:t>
            </a:r>
            <a:r>
              <a:rPr lang="en-US" sz="2000" b="1" i="1" dirty="0">
                <a:solidFill>
                  <a:srgbClr val="0000FF"/>
                </a:solidFill>
                <a:latin typeface="Times New Roman" panose="02020603050405020304" pitchFamily="18" charset="0"/>
                <a:ea typeface="Times New Roman" panose="02020603050405020304" pitchFamily="18" charset="0"/>
              </a:rPr>
              <a:t> ý </a:t>
            </a:r>
            <a:r>
              <a:rPr lang="en-US" sz="2000" b="1" i="1" dirty="0" err="1">
                <a:solidFill>
                  <a:srgbClr val="0000FF"/>
                </a:solidFill>
                <a:latin typeface="Times New Roman" panose="02020603050405020304" pitchFamily="18" charset="0"/>
                <a:ea typeface="Times New Roman" panose="02020603050405020304" pitchFamily="18" charset="0"/>
              </a:rPr>
              <a:t>nghĩa</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sâu</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sắc</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với</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mỗi</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chúng</a:t>
            </a:r>
            <a:r>
              <a:rPr lang="en-US" sz="2000" b="1" i="1" dirty="0">
                <a:solidFill>
                  <a:srgbClr val="0000FF"/>
                </a:solidFill>
                <a:latin typeface="Times New Roman" panose="02020603050405020304" pitchFamily="18" charset="0"/>
                <a:ea typeface="Times New Roman" panose="02020603050405020304" pitchFamily="18" charset="0"/>
              </a:rPr>
              <a:t> ta, </a:t>
            </a:r>
            <a:r>
              <a:rPr lang="en-US" sz="2000" b="1" i="1" dirty="0" err="1">
                <a:solidFill>
                  <a:srgbClr val="0000FF"/>
                </a:solidFill>
                <a:latin typeface="Times New Roman" panose="02020603050405020304" pitchFamily="18" charset="0"/>
                <a:ea typeface="Times New Roman" panose="02020603050405020304" pitchFamily="18" charset="0"/>
              </a:rPr>
              <a:t>khi</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chúng</a:t>
            </a:r>
            <a:r>
              <a:rPr lang="en-US" sz="2000" b="1" i="1" dirty="0">
                <a:solidFill>
                  <a:srgbClr val="0000FF"/>
                </a:solidFill>
                <a:latin typeface="Times New Roman" panose="02020603050405020304" pitchFamily="18" charset="0"/>
                <a:ea typeface="Times New Roman" panose="02020603050405020304" pitchFamily="18" charset="0"/>
              </a:rPr>
              <a:t> ta </a:t>
            </a:r>
            <a:r>
              <a:rPr lang="en-US" sz="2000" b="1" i="1" dirty="0" err="1">
                <a:solidFill>
                  <a:srgbClr val="0000FF"/>
                </a:solidFill>
                <a:latin typeface="Times New Roman" panose="02020603050405020304" pitchFamily="18" charset="0"/>
                <a:ea typeface="Times New Roman" panose="02020603050405020304" pitchFamily="18" charset="0"/>
              </a:rPr>
              <a:t>sống</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trong</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một</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gia</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đình</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có</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nhiều</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truyền</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thống</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tốt</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đẹp</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thì</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sẽ</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phần</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nào</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giúp</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chúng</a:t>
            </a:r>
            <a:r>
              <a:rPr lang="en-US" sz="2000" b="1" i="1" dirty="0">
                <a:solidFill>
                  <a:srgbClr val="0000FF"/>
                </a:solidFill>
                <a:latin typeface="Times New Roman" panose="02020603050405020304" pitchFamily="18" charset="0"/>
                <a:ea typeface="Times New Roman" panose="02020603050405020304" pitchFamily="18" charset="0"/>
              </a:rPr>
              <a:t> ta </a:t>
            </a:r>
            <a:r>
              <a:rPr lang="en-US" sz="2000" b="1" i="1" dirty="0" err="1">
                <a:solidFill>
                  <a:srgbClr val="0000FF"/>
                </a:solidFill>
                <a:latin typeface="Times New Roman" panose="02020603050405020304" pitchFamily="18" charset="0"/>
                <a:ea typeface="Times New Roman" panose="02020603050405020304" pitchFamily="18" charset="0"/>
              </a:rPr>
              <a:t>phát</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triển</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toàn</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diện</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hơn</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về</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mặt</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tư</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duy</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lẫn</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phong</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cách</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Từ</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những</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những</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truyền</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thống</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tốt</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đẹp</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đó</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chính</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là</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hành</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trang</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cho</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chúng</a:t>
            </a:r>
            <a:r>
              <a:rPr lang="en-US" sz="2000" b="1" i="1" dirty="0">
                <a:solidFill>
                  <a:srgbClr val="0000FF"/>
                </a:solidFill>
                <a:latin typeface="Times New Roman" panose="02020603050405020304" pitchFamily="18" charset="0"/>
                <a:ea typeface="Times New Roman" panose="02020603050405020304" pitchFamily="18" charset="0"/>
              </a:rPr>
              <a:t> ta </a:t>
            </a:r>
            <a:r>
              <a:rPr lang="en-US" sz="2000" b="1" i="1" dirty="0" err="1">
                <a:solidFill>
                  <a:srgbClr val="0000FF"/>
                </a:solidFill>
                <a:latin typeface="Times New Roman" panose="02020603050405020304" pitchFamily="18" charset="0"/>
                <a:ea typeface="Times New Roman" panose="02020603050405020304" pitchFamily="18" charset="0"/>
              </a:rPr>
              <a:t>sau</a:t>
            </a:r>
            <a:r>
              <a:rPr lang="en-US" sz="2000" b="1" i="1" dirty="0">
                <a:solidFill>
                  <a:srgbClr val="0000FF"/>
                </a:solidFill>
                <a:latin typeface="Times New Roman" panose="02020603050405020304" pitchFamily="18" charset="0"/>
                <a:ea typeface="Times New Roman" panose="02020603050405020304" pitchFamily="18" charset="0"/>
              </a:rPr>
              <a:t> </a:t>
            </a:r>
            <a:r>
              <a:rPr lang="en-US" sz="2000" b="1" i="1" dirty="0" err="1">
                <a:solidFill>
                  <a:srgbClr val="0000FF"/>
                </a:solidFill>
                <a:latin typeface="Times New Roman" panose="02020603050405020304" pitchFamily="18" charset="0"/>
                <a:ea typeface="Times New Roman" panose="02020603050405020304" pitchFamily="18" charset="0"/>
              </a:rPr>
              <a:t>này</a:t>
            </a:r>
            <a:r>
              <a:rPr lang="en-US" sz="2000" b="1" i="1" dirty="0">
                <a:solidFill>
                  <a:srgbClr val="0000FF"/>
                </a:solidFill>
                <a:latin typeface="Times New Roman" panose="02020603050405020304" pitchFamily="18" charset="0"/>
                <a:ea typeface="Times New Roman" panose="02020603050405020304" pitchFamily="18" charset="0"/>
              </a:rPr>
              <a:t>.</a:t>
            </a:r>
          </a:p>
        </p:txBody>
      </p:sp>
      <p:pic>
        <p:nvPicPr>
          <p:cNvPr id="14" name="Picture 7" descr="BACK03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2066" y="-286949"/>
            <a:ext cx="4820816" cy="227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8"/>
          <p:cNvSpPr txBox="1">
            <a:spLocks noChangeArrowheads="1"/>
          </p:cNvSpPr>
          <p:nvPr/>
        </p:nvSpPr>
        <p:spPr bwMode="auto">
          <a:xfrm>
            <a:off x="682554" y="837796"/>
            <a:ext cx="4193327" cy="1138773"/>
          </a:xfrm>
          <a:prstGeom prst="rect">
            <a:avLst/>
          </a:prstGeom>
          <a:solidFill>
            <a:srgbClr val="FFFF00">
              <a:alpha val="70195"/>
            </a:srgbClr>
          </a:solidFill>
          <a:ln w="57150">
            <a:solidFill>
              <a:srgbClr val="FF0000"/>
            </a:solidFill>
            <a:miter lim="800000"/>
            <a:headEnd/>
            <a:tailEnd/>
          </a:ln>
        </p:spPr>
        <p:txBody>
          <a:bodyPr wrap="square">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US" altLang="en-US" sz="3600" dirty="0">
                <a:solidFill>
                  <a:srgbClr val="FF3300"/>
                </a:solidFill>
                <a:latin typeface="Times New Roman" panose="02020603050405020304" pitchFamily="18" charset="0"/>
              </a:rPr>
              <a:t>       </a:t>
            </a:r>
            <a:r>
              <a:rPr lang="en-US" altLang="en-US" sz="3200" dirty="0">
                <a:solidFill>
                  <a:srgbClr val="FF3300"/>
                </a:solidFill>
                <a:latin typeface="Times New Roman" panose="02020603050405020304" pitchFamily="18" charset="0"/>
              </a:rPr>
              <a:t>TÔI LÀ.... </a:t>
            </a:r>
          </a:p>
          <a:p>
            <a:pPr eaLnBrk="1" fontAlgn="base" hangingPunct="1">
              <a:spcBef>
                <a:spcPct val="0"/>
              </a:spcBef>
              <a:spcAft>
                <a:spcPct val="0"/>
              </a:spcAft>
            </a:pPr>
            <a:r>
              <a:rPr lang="en-US" altLang="en-US" sz="3200" dirty="0">
                <a:solidFill>
                  <a:srgbClr val="FF3300"/>
                </a:solidFill>
                <a:latin typeface="Times New Roman" panose="02020603050405020304" pitchFamily="18" charset="0"/>
              </a:rPr>
              <a:t>NHÀ HÙNG BIỆN</a:t>
            </a:r>
          </a:p>
        </p:txBody>
      </p:sp>
    </p:spTree>
    <p:extLst>
      <p:ext uri="{BB962C8B-B14F-4D97-AF65-F5344CB8AC3E}">
        <p14:creationId xmlns:p14="http://schemas.microsoft.com/office/powerpoint/2010/main" val="70867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12" grpId="0"/>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80">
            <a:extLst>
              <a:ext uri="{FF2B5EF4-FFF2-40B4-BE49-F238E27FC236}">
                <a16:creationId xmlns:a16="http://schemas.microsoft.com/office/drawing/2014/main" id="{0B3B64B2-7F3C-2A48-9F8E-F74670E3BD69}"/>
              </a:ext>
            </a:extLst>
          </p:cNvPr>
          <p:cNvSpPr txBox="1">
            <a:spLocks/>
          </p:cNvSpPr>
          <p:nvPr/>
        </p:nvSpPr>
        <p:spPr>
          <a:xfrm>
            <a:off x="395785" y="1433015"/>
            <a:ext cx="10112558" cy="4851671"/>
          </a:xfrm>
          <a:prstGeom prst="rect">
            <a:avLst/>
          </a:prstGeom>
          <a:solidFill>
            <a:schemeClr val="bg1"/>
          </a:solidFill>
          <a:ln>
            <a:noFill/>
          </a:ln>
        </p:spPr>
        <p:txBody>
          <a:bodyPr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chemeClr val="dk2"/>
              </a:buClr>
              <a:buFont typeface="Tinos"/>
              <a:buChar char="◉"/>
              <a:defRPr sz="1400" b="0" i="0" u="none" strike="noStrike" cap="none">
                <a:solidFill>
                  <a:schemeClr val="dk2"/>
                </a:solidFill>
                <a:latin typeface="Tinos"/>
                <a:ea typeface="Tinos"/>
                <a:cs typeface="Tinos"/>
                <a:sym typeface="Tinos"/>
                <a:rtl val="0"/>
              </a:defRPr>
            </a:lvl1pPr>
            <a:lvl2pPr marR="0" lvl="1" algn="l" rtl="0">
              <a:lnSpc>
                <a:spcPct val="100000"/>
              </a:lnSpc>
              <a:spcBef>
                <a:spcPts val="480"/>
              </a:spcBef>
              <a:spcAft>
                <a:spcPts val="0"/>
              </a:spcAft>
              <a:buClr>
                <a:schemeClr val="dk2"/>
              </a:buClr>
              <a:buFont typeface="Tinos"/>
              <a:buChar char="◎"/>
              <a:defRPr sz="1400" b="0" i="0" u="none" strike="noStrike" cap="none">
                <a:solidFill>
                  <a:schemeClr val="dk2"/>
                </a:solidFill>
                <a:latin typeface="Tinos"/>
                <a:ea typeface="Tinos"/>
                <a:cs typeface="Tinos"/>
                <a:sym typeface="Tinos"/>
                <a:rtl val="0"/>
              </a:defRPr>
            </a:lvl2pPr>
            <a:lvl3pPr marR="0" lvl="2" algn="l" rtl="0">
              <a:lnSpc>
                <a:spcPct val="100000"/>
              </a:lnSpc>
              <a:spcBef>
                <a:spcPts val="480"/>
              </a:spcBef>
              <a:spcAft>
                <a:spcPts val="0"/>
              </a:spcAft>
              <a:buClr>
                <a:schemeClr val="dk2"/>
              </a:buClr>
              <a:buFont typeface="Tinos"/>
              <a:buChar char="○"/>
              <a:defRPr sz="1400" b="0" i="0" u="none" strike="noStrike" cap="none">
                <a:solidFill>
                  <a:schemeClr val="dk2"/>
                </a:solidFill>
                <a:latin typeface="Tinos"/>
                <a:ea typeface="Tinos"/>
                <a:cs typeface="Tinos"/>
                <a:sym typeface="Tinos"/>
                <a:rtl val="0"/>
              </a:defRPr>
            </a:lvl3pPr>
            <a:lvl4pPr marR="0" lvl="3" algn="l" rtl="0">
              <a:lnSpc>
                <a:spcPct val="100000"/>
              </a:lnSpc>
              <a:spcBef>
                <a:spcPts val="360"/>
              </a:spcBef>
              <a:spcAft>
                <a:spcPts val="0"/>
              </a:spcAft>
              <a:buClr>
                <a:schemeClr val="dk2"/>
              </a:buClr>
              <a:buFont typeface="Tinos"/>
              <a:buNone/>
              <a:defRPr sz="1400" b="0" i="0" u="none" strike="noStrike" cap="none">
                <a:solidFill>
                  <a:schemeClr val="dk2"/>
                </a:solidFill>
                <a:latin typeface="Tinos"/>
                <a:ea typeface="Tinos"/>
                <a:cs typeface="Tinos"/>
                <a:sym typeface="Tinos"/>
                <a:rtl val="0"/>
              </a:defRPr>
            </a:lvl4pPr>
            <a:lvl5pPr marR="0" lvl="4" algn="l" rtl="0">
              <a:lnSpc>
                <a:spcPct val="100000"/>
              </a:lnSpc>
              <a:spcBef>
                <a:spcPts val="360"/>
              </a:spcBef>
              <a:spcAft>
                <a:spcPts val="0"/>
              </a:spcAft>
              <a:buClr>
                <a:schemeClr val="dk2"/>
              </a:buClr>
              <a:buFont typeface="Tinos"/>
              <a:buNone/>
              <a:defRPr sz="1400" b="0" i="0" u="none" strike="noStrike" cap="none">
                <a:solidFill>
                  <a:schemeClr val="dk2"/>
                </a:solidFill>
                <a:latin typeface="Tinos"/>
                <a:ea typeface="Tinos"/>
                <a:cs typeface="Tinos"/>
                <a:sym typeface="Tinos"/>
                <a:rtl val="0"/>
              </a:defRPr>
            </a:lvl5pPr>
            <a:lvl6pPr marR="0" lvl="5" algn="l" rtl="0">
              <a:lnSpc>
                <a:spcPct val="100000"/>
              </a:lnSpc>
              <a:spcBef>
                <a:spcPts val="360"/>
              </a:spcBef>
              <a:spcAft>
                <a:spcPts val="0"/>
              </a:spcAft>
              <a:buClr>
                <a:schemeClr val="dk2"/>
              </a:buClr>
              <a:buFont typeface="Tinos"/>
              <a:buNone/>
              <a:defRPr sz="1400" b="0" i="0" u="none" strike="noStrike" cap="none">
                <a:solidFill>
                  <a:schemeClr val="dk2"/>
                </a:solidFill>
                <a:latin typeface="Tinos"/>
                <a:ea typeface="Tinos"/>
                <a:cs typeface="Tinos"/>
                <a:sym typeface="Tinos"/>
                <a:rtl val="0"/>
              </a:defRPr>
            </a:lvl6pPr>
            <a:lvl7pPr marR="0" lvl="6" algn="l" rtl="0">
              <a:lnSpc>
                <a:spcPct val="100000"/>
              </a:lnSpc>
              <a:spcBef>
                <a:spcPts val="360"/>
              </a:spcBef>
              <a:spcAft>
                <a:spcPts val="0"/>
              </a:spcAft>
              <a:buClr>
                <a:schemeClr val="dk2"/>
              </a:buClr>
              <a:buFont typeface="Tinos"/>
              <a:buNone/>
              <a:defRPr sz="1400" b="0" i="0" u="none" strike="noStrike" cap="none">
                <a:solidFill>
                  <a:schemeClr val="dk2"/>
                </a:solidFill>
                <a:latin typeface="Tinos"/>
                <a:ea typeface="Tinos"/>
                <a:cs typeface="Tinos"/>
                <a:sym typeface="Tinos"/>
                <a:rtl val="0"/>
              </a:defRPr>
            </a:lvl7pPr>
            <a:lvl8pPr marR="0" lvl="7" algn="l" rtl="0">
              <a:lnSpc>
                <a:spcPct val="100000"/>
              </a:lnSpc>
              <a:spcBef>
                <a:spcPts val="360"/>
              </a:spcBef>
              <a:spcAft>
                <a:spcPts val="0"/>
              </a:spcAft>
              <a:buClr>
                <a:schemeClr val="dk2"/>
              </a:buClr>
              <a:buFont typeface="Tinos"/>
              <a:buNone/>
              <a:defRPr sz="1400" b="0" i="0" u="none" strike="noStrike" cap="none">
                <a:solidFill>
                  <a:schemeClr val="dk2"/>
                </a:solidFill>
                <a:latin typeface="Tinos"/>
                <a:ea typeface="Tinos"/>
                <a:cs typeface="Tinos"/>
                <a:sym typeface="Tinos"/>
                <a:rtl val="0"/>
              </a:defRPr>
            </a:lvl8pPr>
            <a:lvl9pPr marR="0" lvl="8" algn="l" rtl="0">
              <a:lnSpc>
                <a:spcPct val="100000"/>
              </a:lnSpc>
              <a:spcBef>
                <a:spcPts val="360"/>
              </a:spcBef>
              <a:spcAft>
                <a:spcPts val="0"/>
              </a:spcAft>
              <a:buClr>
                <a:schemeClr val="dk2"/>
              </a:buClr>
              <a:buFont typeface="Tinos"/>
              <a:buNone/>
              <a:defRPr sz="1400" b="0" i="0" u="none" strike="noStrike" cap="none">
                <a:solidFill>
                  <a:schemeClr val="dk2"/>
                </a:solidFill>
                <a:latin typeface="Tinos"/>
                <a:ea typeface="Tinos"/>
                <a:cs typeface="Tinos"/>
                <a:sym typeface="Tinos"/>
                <a:rtl val="0"/>
              </a:defRPr>
            </a:lvl9pPr>
          </a:lstStyle>
          <a:p>
            <a:pPr algn="just">
              <a:buNone/>
            </a:pPr>
            <a:r>
              <a:rPr lang="en-US" sz="2400" b="1" dirty="0">
                <a:solidFill>
                  <a:srgbClr val="C00000"/>
                </a:solidFill>
                <a:latin typeface="Times New Roman" panose="02020603050405020304" pitchFamily="18" charset="0"/>
                <a:cs typeface="Times New Roman" panose="02020603050405020304" pitchFamily="18" charset="0"/>
              </a:rPr>
              <a:t>I/ KHỞI ĐỘNG:</a:t>
            </a:r>
          </a:p>
          <a:p>
            <a:pPr algn="just">
              <a:buNone/>
            </a:pPr>
            <a:r>
              <a:rPr lang="en-US" sz="2400" b="1" dirty="0">
                <a:solidFill>
                  <a:srgbClr val="C00000"/>
                </a:solidFill>
                <a:latin typeface="Times New Roman" panose="02020603050405020304" pitchFamily="18" charset="0"/>
                <a:cs typeface="Times New Roman" panose="02020603050405020304" pitchFamily="18" charset="0"/>
              </a:rPr>
              <a:t>II/ KHÁM PHÁ:</a:t>
            </a:r>
          </a:p>
          <a:p>
            <a:pPr algn="just">
              <a:buNone/>
            </a:pPr>
            <a:r>
              <a:rPr lang="en-US" sz="2400" b="1" u="sng" dirty="0">
                <a:solidFill>
                  <a:schemeClr val="tx1"/>
                </a:solidFill>
                <a:latin typeface="Times New Roman" panose="02020603050405020304" pitchFamily="18" charset="0"/>
                <a:cs typeface="Times New Roman" panose="02020603050405020304" pitchFamily="18" charset="0"/>
              </a:rPr>
              <a:t>1/. </a:t>
            </a:r>
            <a:r>
              <a:rPr lang="en-US" sz="2400" b="1" u="sng" dirty="0" err="1">
                <a:solidFill>
                  <a:schemeClr val="tx1"/>
                </a:solidFill>
                <a:latin typeface="Times New Roman" panose="02020603050405020304" pitchFamily="18" charset="0"/>
                <a:cs typeface="Times New Roman" panose="02020603050405020304" pitchFamily="18" charset="0"/>
              </a:rPr>
              <a:t>Một</a:t>
            </a:r>
            <a:r>
              <a:rPr lang="en-US" sz="2400" b="1" u="sng" dirty="0">
                <a:solidFill>
                  <a:schemeClr val="tx1"/>
                </a:solidFill>
                <a:latin typeface="Times New Roman" panose="02020603050405020304" pitchFamily="18" charset="0"/>
                <a:cs typeface="Times New Roman" panose="02020603050405020304" pitchFamily="18" charset="0"/>
              </a:rPr>
              <a:t> </a:t>
            </a:r>
            <a:r>
              <a:rPr lang="en-US" sz="2400" b="1" u="sng" dirty="0" err="1">
                <a:solidFill>
                  <a:schemeClr val="tx1"/>
                </a:solidFill>
                <a:latin typeface="Times New Roman" panose="02020603050405020304" pitchFamily="18" charset="0"/>
                <a:cs typeface="Times New Roman" panose="02020603050405020304" pitchFamily="18" charset="0"/>
              </a:rPr>
              <a:t>số</a:t>
            </a:r>
            <a:r>
              <a:rPr lang="en-US" sz="2400" b="1" u="sng" dirty="0">
                <a:solidFill>
                  <a:schemeClr val="tx1"/>
                </a:solidFill>
                <a:latin typeface="Times New Roman" panose="02020603050405020304" pitchFamily="18" charset="0"/>
                <a:cs typeface="Times New Roman" panose="02020603050405020304" pitchFamily="18" charset="0"/>
              </a:rPr>
              <a:t> </a:t>
            </a:r>
            <a:r>
              <a:rPr lang="en-US" sz="2400" b="1" u="sng" dirty="0" err="1">
                <a:solidFill>
                  <a:schemeClr val="tx1"/>
                </a:solidFill>
                <a:latin typeface="Times New Roman" panose="02020603050405020304" pitchFamily="18" charset="0"/>
                <a:cs typeface="Times New Roman" panose="02020603050405020304" pitchFamily="18" charset="0"/>
              </a:rPr>
              <a:t>truyền</a:t>
            </a:r>
            <a:r>
              <a:rPr lang="en-US" sz="2400" b="1" u="sng" dirty="0">
                <a:solidFill>
                  <a:schemeClr val="tx1"/>
                </a:solidFill>
                <a:latin typeface="Times New Roman" panose="02020603050405020304" pitchFamily="18" charset="0"/>
                <a:cs typeface="Times New Roman" panose="02020603050405020304" pitchFamily="18" charset="0"/>
              </a:rPr>
              <a:t> </a:t>
            </a:r>
            <a:r>
              <a:rPr lang="en-US" sz="2400" b="1" u="sng" dirty="0" err="1">
                <a:solidFill>
                  <a:schemeClr val="tx1"/>
                </a:solidFill>
                <a:latin typeface="Times New Roman" panose="02020603050405020304" pitchFamily="18" charset="0"/>
                <a:cs typeface="Times New Roman" panose="02020603050405020304" pitchFamily="18" charset="0"/>
              </a:rPr>
              <a:t>thống</a:t>
            </a:r>
            <a:r>
              <a:rPr lang="en-US" sz="2400" b="1" u="sng" dirty="0">
                <a:solidFill>
                  <a:schemeClr val="tx1"/>
                </a:solidFill>
                <a:latin typeface="Times New Roman" panose="02020603050405020304" pitchFamily="18" charset="0"/>
                <a:cs typeface="Times New Roman" panose="02020603050405020304" pitchFamily="18" charset="0"/>
              </a:rPr>
              <a:t> </a:t>
            </a:r>
            <a:r>
              <a:rPr lang="en-US" sz="2400" b="1" u="sng" dirty="0" err="1">
                <a:solidFill>
                  <a:schemeClr val="tx1"/>
                </a:solidFill>
                <a:latin typeface="Times New Roman" panose="02020603050405020304" pitchFamily="18" charset="0"/>
                <a:cs typeface="Times New Roman" panose="02020603050405020304" pitchFamily="18" charset="0"/>
              </a:rPr>
              <a:t>của</a:t>
            </a:r>
            <a:r>
              <a:rPr lang="en-US" sz="2400" b="1" u="sng" dirty="0">
                <a:solidFill>
                  <a:schemeClr val="tx1"/>
                </a:solidFill>
                <a:latin typeface="Times New Roman" panose="02020603050405020304" pitchFamily="18" charset="0"/>
                <a:cs typeface="Times New Roman" panose="02020603050405020304" pitchFamily="18" charset="0"/>
              </a:rPr>
              <a:t> </a:t>
            </a:r>
            <a:r>
              <a:rPr lang="en-US" sz="2400" b="1" u="sng" dirty="0" err="1">
                <a:solidFill>
                  <a:schemeClr val="tx1"/>
                </a:solidFill>
                <a:latin typeface="Times New Roman" panose="02020603050405020304" pitchFamily="18" charset="0"/>
                <a:cs typeface="Times New Roman" panose="02020603050405020304" pitchFamily="18" charset="0"/>
              </a:rPr>
              <a:t>gia</a:t>
            </a:r>
            <a:r>
              <a:rPr lang="en-US" sz="2400" b="1" u="sng" dirty="0">
                <a:solidFill>
                  <a:schemeClr val="tx1"/>
                </a:solidFill>
                <a:latin typeface="Times New Roman" panose="02020603050405020304" pitchFamily="18" charset="0"/>
                <a:cs typeface="Times New Roman" panose="02020603050405020304" pitchFamily="18" charset="0"/>
              </a:rPr>
              <a:t> </a:t>
            </a:r>
            <a:r>
              <a:rPr lang="en-US" sz="2400" b="1" u="sng" dirty="0" err="1">
                <a:solidFill>
                  <a:schemeClr val="tx1"/>
                </a:solidFill>
                <a:latin typeface="Times New Roman" panose="02020603050405020304" pitchFamily="18" charset="0"/>
                <a:cs typeface="Times New Roman" panose="02020603050405020304" pitchFamily="18" charset="0"/>
              </a:rPr>
              <a:t>đình</a:t>
            </a:r>
            <a:r>
              <a:rPr lang="en-US" sz="2400" b="1" u="sng" dirty="0">
                <a:solidFill>
                  <a:schemeClr val="tx1"/>
                </a:solidFill>
                <a:latin typeface="Times New Roman" panose="02020603050405020304" pitchFamily="18" charset="0"/>
                <a:cs typeface="Times New Roman" panose="02020603050405020304" pitchFamily="18" charset="0"/>
              </a:rPr>
              <a:t>, </a:t>
            </a:r>
            <a:r>
              <a:rPr lang="en-US" sz="2400" b="1" u="sng" dirty="0" err="1">
                <a:solidFill>
                  <a:schemeClr val="tx1"/>
                </a:solidFill>
                <a:latin typeface="Times New Roman" panose="02020603050405020304" pitchFamily="18" charset="0"/>
                <a:cs typeface="Times New Roman" panose="02020603050405020304" pitchFamily="18" charset="0"/>
              </a:rPr>
              <a:t>dòng</a:t>
            </a:r>
            <a:r>
              <a:rPr lang="en-US" sz="2400" b="1" u="sng" dirty="0">
                <a:solidFill>
                  <a:schemeClr val="tx1"/>
                </a:solidFill>
                <a:latin typeface="Times New Roman" panose="02020603050405020304" pitchFamily="18" charset="0"/>
                <a:cs typeface="Times New Roman" panose="02020603050405020304" pitchFamily="18" charset="0"/>
              </a:rPr>
              <a:t> </a:t>
            </a:r>
            <a:r>
              <a:rPr lang="en-US" sz="2400" b="1" u="sng" dirty="0" err="1">
                <a:solidFill>
                  <a:schemeClr val="tx1"/>
                </a:solidFill>
                <a:latin typeface="Times New Roman" panose="02020603050405020304" pitchFamily="18" charset="0"/>
                <a:cs typeface="Times New Roman" panose="02020603050405020304" pitchFamily="18" charset="0"/>
              </a:rPr>
              <a:t>họ</a:t>
            </a:r>
            <a:r>
              <a:rPr lang="en-US" sz="2400" b="1" u="sng" dirty="0">
                <a:solidFill>
                  <a:schemeClr val="tx1"/>
                </a:solidFill>
                <a:latin typeface="Times New Roman" panose="02020603050405020304" pitchFamily="18" charset="0"/>
                <a:cs typeface="Times New Roman" panose="02020603050405020304" pitchFamily="18" charset="0"/>
              </a:rPr>
              <a:t>:</a:t>
            </a:r>
          </a:p>
          <a:p>
            <a:pPr algn="just">
              <a:buNone/>
            </a:pPr>
            <a:r>
              <a:rPr lang="en-US" sz="2400" i="1" dirty="0">
                <a:solidFill>
                  <a:schemeClr val="tx1"/>
                </a:solidFill>
                <a:latin typeface="Times New Roman" panose="02020603050405020304" pitchFamily="18" charset="0"/>
                <a:cs typeface="Times New Roman" panose="02020603050405020304" pitchFamily="18" charset="0"/>
              </a:rPr>
              <a:t>	 </a:t>
            </a:r>
            <a:r>
              <a:rPr lang="vi-VN" sz="2400" i="1" dirty="0">
                <a:solidFill>
                  <a:schemeClr val="tx1"/>
                </a:solidFill>
                <a:latin typeface="Times New Roman" panose="02020603050405020304" pitchFamily="18" charset="0"/>
                <a:cs typeface="Times New Roman" panose="02020603050405020304" pitchFamily="18" charset="0"/>
              </a:rPr>
              <a:t>Mỗi gia đình, dòng họ Việt Nam đều có truyền thống về văn hoá, đạo đức, lao động, nghề nghiệp, học tập,…</a:t>
            </a:r>
            <a:endParaRPr lang="en-US" sz="2400" dirty="0">
              <a:solidFill>
                <a:schemeClr val="tx1"/>
              </a:solidFill>
              <a:latin typeface="Times New Roman" panose="02020603050405020304" pitchFamily="18" charset="0"/>
              <a:cs typeface="Times New Roman" panose="02020603050405020304" pitchFamily="18" charset="0"/>
            </a:endParaRPr>
          </a:p>
          <a:p>
            <a:pPr algn="just">
              <a:buNone/>
            </a:pPr>
            <a:r>
              <a:rPr lang="en-US" sz="2400" b="1" u="sng" dirty="0">
                <a:solidFill>
                  <a:schemeClr val="tx1"/>
                </a:solidFill>
                <a:latin typeface="Times New Roman" panose="02020603050405020304" pitchFamily="18" charset="0"/>
                <a:cs typeface="Times New Roman" panose="02020603050405020304" pitchFamily="18" charset="0"/>
              </a:rPr>
              <a:t>2/ Ý </a:t>
            </a:r>
            <a:r>
              <a:rPr lang="en-US" sz="2400" b="1" u="sng" dirty="0" err="1">
                <a:solidFill>
                  <a:schemeClr val="tx1"/>
                </a:solidFill>
                <a:latin typeface="Times New Roman" panose="02020603050405020304" pitchFamily="18" charset="0"/>
                <a:cs typeface="Times New Roman" panose="02020603050405020304" pitchFamily="18" charset="0"/>
              </a:rPr>
              <a:t>nghĩa</a:t>
            </a:r>
            <a:r>
              <a:rPr lang="en-US" sz="2400" b="1" u="sng" dirty="0">
                <a:solidFill>
                  <a:schemeClr val="tx1"/>
                </a:solidFill>
                <a:latin typeface="Times New Roman" panose="02020603050405020304" pitchFamily="18" charset="0"/>
                <a:cs typeface="Times New Roman" panose="02020603050405020304" pitchFamily="18" charset="0"/>
              </a:rPr>
              <a:t>: </a:t>
            </a:r>
          </a:p>
          <a:p>
            <a:pPr algn="just">
              <a:buNone/>
            </a:pPr>
            <a:r>
              <a:rPr lang="en-US" sz="2400" i="1" dirty="0">
                <a:solidFill>
                  <a:schemeClr val="tx1"/>
                </a:solidFill>
                <a:latin typeface="Times New Roman" panose="02020603050405020304" pitchFamily="18" charset="0"/>
                <a:cs typeface="Times New Roman" panose="02020603050405020304" pitchFamily="18" charset="0"/>
              </a:rPr>
              <a:t>	</a:t>
            </a:r>
            <a:r>
              <a:rPr lang="vi-VN" sz="2400" i="1" dirty="0">
                <a:solidFill>
                  <a:schemeClr val="tx1"/>
                </a:solidFill>
                <a:latin typeface="Times New Roman" panose="02020603050405020304" pitchFamily="18" charset="0"/>
                <a:cs typeface="Times New Roman" panose="02020603050405020304" pitchFamily="18" charset="0"/>
              </a:rPr>
              <a:t>Truyền thống của gia đình, dòng họ giúp chúng ta có thêm kinh nghiệm, động lực, vượt qua khó khăn, thử thách và nỗ lực vươn lên để thành công.</a:t>
            </a:r>
            <a:endParaRPr lang="en-VN" sz="2400" dirty="0">
              <a:solidFill>
                <a:schemeClr val="tx1"/>
              </a:solidFill>
              <a:latin typeface="Times New Roman" panose="02020603050405020304" pitchFamily="18" charset="0"/>
              <a:cs typeface="Times New Roman" panose="02020603050405020304" pitchFamily="18" charset="0"/>
            </a:endParaRPr>
          </a:p>
          <a:p>
            <a:pPr algn="just">
              <a:buNone/>
            </a:pPr>
            <a:r>
              <a:rPr lang="en-US" sz="2400" b="1" u="sng" dirty="0">
                <a:solidFill>
                  <a:schemeClr val="tx1"/>
                </a:solidFill>
                <a:latin typeface="Times New Roman" panose="02020603050405020304" pitchFamily="18" charset="0"/>
                <a:cs typeface="Times New Roman" panose="02020603050405020304" pitchFamily="18" charset="0"/>
              </a:rPr>
              <a:t>3/ </a:t>
            </a:r>
            <a:r>
              <a:rPr lang="en-US" sz="2400" b="1" u="sng" dirty="0" err="1">
                <a:solidFill>
                  <a:schemeClr val="tx1"/>
                </a:solidFill>
                <a:latin typeface="Times New Roman" panose="02020603050405020304" pitchFamily="18" charset="0"/>
                <a:cs typeface="Times New Roman" panose="02020603050405020304" pitchFamily="18" charset="0"/>
              </a:rPr>
              <a:t>Rèn</a:t>
            </a:r>
            <a:r>
              <a:rPr lang="en-US" sz="2400" b="1" u="sng" dirty="0">
                <a:solidFill>
                  <a:schemeClr val="tx1"/>
                </a:solidFill>
                <a:latin typeface="Times New Roman" panose="02020603050405020304" pitchFamily="18" charset="0"/>
                <a:cs typeface="Times New Roman" panose="02020603050405020304" pitchFamily="18" charset="0"/>
              </a:rPr>
              <a:t> </a:t>
            </a:r>
            <a:r>
              <a:rPr lang="en-US" sz="2400" b="1" u="sng" dirty="0" err="1">
                <a:solidFill>
                  <a:schemeClr val="tx1"/>
                </a:solidFill>
                <a:latin typeface="Times New Roman" panose="02020603050405020304" pitchFamily="18" charset="0"/>
                <a:cs typeface="Times New Roman" panose="02020603050405020304" pitchFamily="18" charset="0"/>
              </a:rPr>
              <a:t>luyện</a:t>
            </a:r>
            <a:r>
              <a:rPr lang="en-US" sz="2400" b="1" u="sng" dirty="0">
                <a:solidFill>
                  <a:schemeClr val="tx1"/>
                </a:solidFill>
                <a:latin typeface="Times New Roman" panose="02020603050405020304" pitchFamily="18" charset="0"/>
                <a:cs typeface="Times New Roman" panose="02020603050405020304" pitchFamily="18" charset="0"/>
              </a:rPr>
              <a:t>:</a:t>
            </a:r>
          </a:p>
          <a:p>
            <a:pPr algn="just">
              <a:buNone/>
            </a:pPr>
            <a:r>
              <a:rPr lang="en-US" sz="2400" i="1" dirty="0">
                <a:solidFill>
                  <a:schemeClr val="tx1"/>
                </a:solidFill>
                <a:latin typeface="Times New Roman" panose="02020603050405020304" pitchFamily="18" charset="0"/>
                <a:cs typeface="Times New Roman" panose="02020603050405020304" pitchFamily="18" charset="0"/>
              </a:rPr>
              <a:t> 	</a:t>
            </a:r>
            <a:r>
              <a:rPr lang="vi-VN" sz="2400" i="1" dirty="0">
                <a:solidFill>
                  <a:schemeClr val="tx1"/>
                </a:solidFill>
                <a:latin typeface="Times New Roman" panose="02020603050405020304" pitchFamily="18" charset="0"/>
                <a:cs typeface="Times New Roman" panose="02020603050405020304" pitchFamily="18" charset="0"/>
              </a:rPr>
              <a:t>Chúng ta cần tự hào, trân trọng, nối tiếp và gìn giữ truyền thống của gia đình, dòng họ bằng hành động và thái độ phù hợp.</a:t>
            </a:r>
            <a:endParaRPr lang="en-VN" sz="2400" dirty="0">
              <a:solidFill>
                <a:schemeClr val="tx1"/>
              </a:solidFill>
              <a:latin typeface="Times New Roman" panose="02020603050405020304" pitchFamily="18" charset="0"/>
              <a:cs typeface="Times New Roman" panose="02020603050405020304" pitchFamily="18" charset="0"/>
            </a:endParaRPr>
          </a:p>
          <a:p>
            <a:pPr marL="380990" indent="-380990" algn="just">
              <a:spcBef>
                <a:spcPts val="0"/>
              </a:spcBef>
              <a:buFont typeface="Wingdings" pitchFamily="2" charset="2"/>
              <a:buChar char="Ø"/>
            </a:pPr>
            <a:endParaRPr lang="en" sz="3400" dirty="0">
              <a:solidFill>
                <a:srgbClr val="00206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F39DB928-2598-E644-8516-C5E53F751650}"/>
              </a:ext>
            </a:extLst>
          </p:cNvPr>
          <p:cNvSpPr/>
          <p:nvPr/>
        </p:nvSpPr>
        <p:spPr>
          <a:xfrm>
            <a:off x="122829" y="459559"/>
            <a:ext cx="9906541" cy="923330"/>
          </a:xfrm>
          <a:prstGeom prst="rect">
            <a:avLst/>
          </a:prstGeom>
          <a:solidFill>
            <a:schemeClr val="bg1"/>
          </a:solidFill>
        </p:spPr>
        <p:txBody>
          <a:bodyPr wrap="square" lIns="121920" tIns="60960" rIns="121920" bIns="60960">
            <a:spAutoFit/>
          </a:bodyPr>
          <a:lstStyle/>
          <a:p>
            <a:pPr algn="ctr" eaLnBrk="0" fontAlgn="base" hangingPunct="0">
              <a:spcBef>
                <a:spcPct val="0"/>
              </a:spcBef>
              <a:spcAft>
                <a:spcPct val="0"/>
              </a:spcAft>
            </a:pPr>
            <a:r>
              <a:rPr lang="en-US" altLang="en-US" sz="2800" b="1" dirty="0" err="1">
                <a:solidFill>
                  <a:srgbClr val="002060"/>
                </a:solidFill>
                <a:latin typeface="Times New Roman" pitchFamily="18" charset="0"/>
                <a:ea typeface="Helvetica Neue"/>
                <a:cs typeface="Times New Roman" pitchFamily="18" charset="0"/>
              </a:rPr>
              <a:t>Bài</a:t>
            </a:r>
            <a:r>
              <a:rPr lang="en-US" altLang="en-US" sz="2800" b="1" dirty="0">
                <a:solidFill>
                  <a:srgbClr val="002060"/>
                </a:solidFill>
                <a:latin typeface="Times New Roman" pitchFamily="18" charset="0"/>
                <a:ea typeface="Helvetica Neue"/>
                <a:cs typeface="Times New Roman" pitchFamily="18" charset="0"/>
              </a:rPr>
              <a:t> 1 </a:t>
            </a:r>
            <a:r>
              <a:rPr lang="vi-VN" sz="2800" b="1" dirty="0">
                <a:solidFill>
                  <a:srgbClr val="FF0000"/>
                </a:solidFill>
                <a:latin typeface="Times New Roman" panose="02020603050405020304" pitchFamily="18" charset="0"/>
                <a:cs typeface="Times New Roman" panose="02020603050405020304" pitchFamily="18" charset="0"/>
              </a:rPr>
              <a:t>TỰ HÀO VỀ TRUYỀN THỐNG GIA ĐÌNH, DÒNG HỌ</a:t>
            </a:r>
            <a:endParaRPr lang="en-US" sz="2800" b="1" dirty="0">
              <a:solidFill>
                <a:srgbClr val="FF0000"/>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pPr>
            <a:r>
              <a:rPr lang="en-US" altLang="en-US" sz="2400" dirty="0">
                <a:latin typeface="Times New Roman" pitchFamily="18" charset="0"/>
                <a:ea typeface="Helvetica Neue"/>
                <a:cs typeface="Times New Roman" pitchFamily="18" charset="0"/>
              </a:rPr>
              <a:t>(</a:t>
            </a:r>
            <a:r>
              <a:rPr lang="en-US" altLang="en-US" sz="2400" dirty="0" err="1">
                <a:latin typeface="Times New Roman" pitchFamily="18" charset="0"/>
                <a:ea typeface="Helvetica Neue"/>
                <a:cs typeface="Times New Roman" pitchFamily="18" charset="0"/>
              </a:rPr>
              <a:t>học</a:t>
            </a:r>
            <a:r>
              <a:rPr lang="en-US" altLang="en-US" sz="2400" dirty="0">
                <a:latin typeface="Times New Roman" pitchFamily="18" charset="0"/>
                <a:ea typeface="Helvetica Neue"/>
                <a:cs typeface="Times New Roman" pitchFamily="18" charset="0"/>
              </a:rPr>
              <a:t> </a:t>
            </a:r>
            <a:r>
              <a:rPr lang="en-US" altLang="en-US" sz="2400" dirty="0" err="1">
                <a:latin typeface="Times New Roman" pitchFamily="18" charset="0"/>
                <a:ea typeface="Helvetica Neue"/>
                <a:cs typeface="Times New Roman" pitchFamily="18" charset="0"/>
              </a:rPr>
              <a:t>sinh</a:t>
            </a:r>
            <a:r>
              <a:rPr lang="en-US" altLang="en-US" sz="2400" dirty="0">
                <a:latin typeface="Times New Roman" pitchFamily="18" charset="0"/>
                <a:ea typeface="Helvetica Neue"/>
                <a:cs typeface="Times New Roman" pitchFamily="18" charset="0"/>
              </a:rPr>
              <a:t> </a:t>
            </a:r>
            <a:r>
              <a:rPr lang="en-US" altLang="en-US" sz="2400" dirty="0" err="1">
                <a:latin typeface="Times New Roman" pitchFamily="18" charset="0"/>
                <a:ea typeface="Helvetica Neue"/>
                <a:cs typeface="Times New Roman" pitchFamily="18" charset="0"/>
              </a:rPr>
              <a:t>chép</a:t>
            </a:r>
            <a:r>
              <a:rPr lang="en-US" altLang="en-US" sz="2400" dirty="0">
                <a:latin typeface="Times New Roman" pitchFamily="18" charset="0"/>
                <a:ea typeface="Helvetica Neue"/>
                <a:cs typeface="Times New Roman" pitchFamily="18" charset="0"/>
              </a:rPr>
              <a:t> </a:t>
            </a:r>
            <a:r>
              <a:rPr lang="en-US" altLang="en-US" sz="2400" dirty="0" err="1">
                <a:latin typeface="Times New Roman" pitchFamily="18" charset="0"/>
                <a:ea typeface="Helvetica Neue"/>
                <a:cs typeface="Times New Roman" pitchFamily="18" charset="0"/>
              </a:rPr>
              <a:t>vào</a:t>
            </a:r>
            <a:r>
              <a:rPr lang="en-US" altLang="en-US" sz="2400" dirty="0">
                <a:latin typeface="Times New Roman" pitchFamily="18" charset="0"/>
                <a:ea typeface="Helvetica Neue"/>
                <a:cs typeface="Times New Roman" pitchFamily="18" charset="0"/>
              </a:rPr>
              <a:t> </a:t>
            </a:r>
            <a:r>
              <a:rPr lang="en-US" altLang="en-US" sz="2400" dirty="0" err="1">
                <a:latin typeface="Times New Roman" pitchFamily="18" charset="0"/>
                <a:ea typeface="Helvetica Neue"/>
                <a:cs typeface="Times New Roman" pitchFamily="18" charset="0"/>
              </a:rPr>
              <a:t>tập</a:t>
            </a:r>
            <a:r>
              <a:rPr lang="en-US" altLang="en-US" sz="2400" dirty="0">
                <a:latin typeface="Times New Roman" pitchFamily="18" charset="0"/>
                <a:ea typeface="Helvetica Neue"/>
                <a:cs typeface="Times New Roman" pitchFamily="18" charset="0"/>
              </a:rPr>
              <a:t>)</a:t>
            </a:r>
          </a:p>
        </p:txBody>
      </p:sp>
    </p:spTree>
    <p:extLst>
      <p:ext uri="{BB962C8B-B14F-4D97-AF65-F5344CB8AC3E}">
        <p14:creationId xmlns:p14="http://schemas.microsoft.com/office/powerpoint/2010/main" val="234701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1491191-C361-4BD8-90FB-45DF1C661FED}" type="slidenum">
              <a:rPr lang="en-US" smtClean="0">
                <a:solidFill>
                  <a:prstClr val="black">
                    <a:tint val="75000"/>
                  </a:prstClr>
                </a:solidFill>
              </a:rPr>
              <a:pPr>
                <a:defRPr/>
              </a:pPr>
              <a:t>15</a:t>
            </a:fld>
            <a:endParaRPr lang="en-US">
              <a:solidFill>
                <a:prstClr val="black">
                  <a:tint val="75000"/>
                </a:prstClr>
              </a:solidFill>
            </a:endParaRPr>
          </a:p>
        </p:txBody>
      </p:sp>
      <p:sp>
        <p:nvSpPr>
          <p:cNvPr id="3" name="矩形 4"/>
          <p:cNvSpPr/>
          <p:nvPr/>
        </p:nvSpPr>
        <p:spPr>
          <a:xfrm>
            <a:off x="498238" y="174171"/>
            <a:ext cx="3715658" cy="5877657"/>
          </a:xfrm>
          <a:prstGeom prst="rect">
            <a:avLst/>
          </a:prstGeom>
          <a:solidFill>
            <a:srgbClr val="1D9BB8">
              <a:alpha val="37000"/>
            </a:srgbClr>
          </a:solidFill>
          <a:ln w="12700" cap="flat" cmpd="sng" algn="ctr">
            <a:solidFill>
              <a:srgbClr val="1D9BB8">
                <a:shade val="50000"/>
              </a:srgbClr>
            </a:solidFill>
            <a:prstDash val="solid"/>
            <a:miter lim="800000"/>
          </a:ln>
          <a:effectLst/>
        </p:spPr>
        <p:txBody>
          <a:bodyPr rtlCol="0" anchor="ctr"/>
          <a:lstStyle/>
          <a:p>
            <a:pPr algn="ctr"/>
            <a:endParaRPr lang="zh-CN" altLang="en-US" kern="0">
              <a:solidFill>
                <a:prstClr val="white"/>
              </a:solidFill>
              <a:latin typeface="Lato Light"/>
            </a:endParaRPr>
          </a:p>
        </p:txBody>
      </p:sp>
      <p:grpSp>
        <p:nvGrpSpPr>
          <p:cNvPr id="7" name="组合 33"/>
          <p:cNvGrpSpPr/>
          <p:nvPr/>
        </p:nvGrpSpPr>
        <p:grpSpPr>
          <a:xfrm rot="16200000" flipH="1">
            <a:off x="5191117" y="2293711"/>
            <a:ext cx="1442024" cy="719424"/>
            <a:chOff x="2467503" y="4400363"/>
            <a:chExt cx="1442024" cy="719424"/>
          </a:xfrm>
        </p:grpSpPr>
        <p:cxnSp>
          <p:nvCxnSpPr>
            <p:cNvPr id="8" name="PA_直接连接符 30"/>
            <p:cNvCxnSpPr/>
            <p:nvPr>
              <p:custDataLst>
                <p:tags r:id="rId11"/>
              </p:custDataLst>
            </p:nvPr>
          </p:nvCxnSpPr>
          <p:spPr>
            <a:xfrm flipH="1">
              <a:off x="3190897" y="4401156"/>
              <a:ext cx="718630" cy="718631"/>
            </a:xfrm>
            <a:prstGeom prst="line">
              <a:avLst/>
            </a:prstGeom>
            <a:noFill/>
            <a:ln w="38100" cap="rnd" cmpd="sng" algn="ctr">
              <a:solidFill>
                <a:sysClr val="window" lastClr="FFFFFF"/>
              </a:solidFill>
              <a:prstDash val="solid"/>
              <a:miter lim="800000"/>
            </a:ln>
            <a:effectLst/>
          </p:spPr>
        </p:cxnSp>
        <p:cxnSp>
          <p:nvCxnSpPr>
            <p:cNvPr id="9" name="PA_直接连接符 30"/>
            <p:cNvCxnSpPr/>
            <p:nvPr>
              <p:custDataLst>
                <p:tags r:id="rId12"/>
              </p:custDataLst>
            </p:nvPr>
          </p:nvCxnSpPr>
          <p:spPr>
            <a:xfrm rot="5400000" flipH="1">
              <a:off x="2467504" y="4400362"/>
              <a:ext cx="718630" cy="718631"/>
            </a:xfrm>
            <a:prstGeom prst="line">
              <a:avLst/>
            </a:prstGeom>
            <a:noFill/>
            <a:ln w="38100" cap="rnd" cmpd="sng" algn="ctr">
              <a:solidFill>
                <a:sysClr val="window" lastClr="FFFFFF"/>
              </a:solidFill>
              <a:prstDash val="solid"/>
              <a:miter lim="800000"/>
            </a:ln>
            <a:effectLst/>
          </p:spPr>
        </p:cxnSp>
      </p:grpSp>
      <p:grpSp>
        <p:nvGrpSpPr>
          <p:cNvPr id="10" name="PA_组合 58"/>
          <p:cNvGrpSpPr/>
          <p:nvPr>
            <p:custDataLst>
              <p:tags r:id="rId1"/>
            </p:custDataLst>
          </p:nvPr>
        </p:nvGrpSpPr>
        <p:grpSpPr>
          <a:xfrm>
            <a:off x="5182610" y="5727473"/>
            <a:ext cx="369807" cy="856603"/>
            <a:chOff x="6697441" y="5773974"/>
            <a:chExt cx="439960" cy="1019104"/>
          </a:xfrm>
        </p:grpSpPr>
        <p:grpSp>
          <p:nvGrpSpPr>
            <p:cNvPr id="11" name="PA_组合 49"/>
            <p:cNvGrpSpPr/>
            <p:nvPr>
              <p:custDataLst>
                <p:tags r:id="rId2"/>
              </p:custDataLst>
            </p:nvPr>
          </p:nvGrpSpPr>
          <p:grpSpPr>
            <a:xfrm>
              <a:off x="6698167" y="6159623"/>
              <a:ext cx="439234" cy="219131"/>
              <a:chOff x="2467501" y="4444780"/>
              <a:chExt cx="1442026" cy="719417"/>
            </a:xfrm>
          </p:grpSpPr>
          <p:cxnSp>
            <p:nvCxnSpPr>
              <p:cNvPr id="18" name="PA_直接连接符 30"/>
              <p:cNvCxnSpPr/>
              <p:nvPr>
                <p:custDataLst>
                  <p:tags r:id="rId9"/>
                </p:custDataLst>
              </p:nvPr>
            </p:nvCxnSpPr>
            <p:spPr>
              <a:xfrm flipH="1">
                <a:off x="3190895" y="4445567"/>
                <a:ext cx="718632" cy="718630"/>
              </a:xfrm>
              <a:prstGeom prst="line">
                <a:avLst/>
              </a:prstGeom>
              <a:noFill/>
              <a:ln w="38100" cap="rnd" cmpd="sng" algn="ctr">
                <a:solidFill>
                  <a:sysClr val="window" lastClr="FFFFFF"/>
                </a:solidFill>
                <a:prstDash val="solid"/>
                <a:miter lim="800000"/>
              </a:ln>
              <a:effectLst/>
            </p:spPr>
          </p:cxnSp>
          <p:cxnSp>
            <p:nvCxnSpPr>
              <p:cNvPr id="19" name="PA_直接连接符 30"/>
              <p:cNvCxnSpPr/>
              <p:nvPr>
                <p:custDataLst>
                  <p:tags r:id="rId10"/>
                </p:custDataLst>
              </p:nvPr>
            </p:nvCxnSpPr>
            <p:spPr>
              <a:xfrm rot="5400000" flipH="1">
                <a:off x="2467503" y="4444778"/>
                <a:ext cx="718630" cy="718633"/>
              </a:xfrm>
              <a:prstGeom prst="line">
                <a:avLst/>
              </a:prstGeom>
              <a:noFill/>
              <a:ln w="38100" cap="rnd" cmpd="sng" algn="ctr">
                <a:solidFill>
                  <a:sysClr val="window" lastClr="FFFFFF"/>
                </a:solidFill>
                <a:prstDash val="solid"/>
                <a:miter lim="800000"/>
              </a:ln>
              <a:effectLst/>
            </p:spPr>
          </p:cxnSp>
        </p:grpSp>
        <p:grpSp>
          <p:nvGrpSpPr>
            <p:cNvPr id="12" name="PA_组合 49"/>
            <p:cNvGrpSpPr/>
            <p:nvPr>
              <p:custDataLst>
                <p:tags r:id="rId3"/>
              </p:custDataLst>
            </p:nvPr>
          </p:nvGrpSpPr>
          <p:grpSpPr>
            <a:xfrm>
              <a:off x="6698167" y="5773974"/>
              <a:ext cx="439233" cy="219133"/>
              <a:chOff x="2467503" y="4400363"/>
              <a:chExt cx="1442024" cy="719424"/>
            </a:xfrm>
          </p:grpSpPr>
          <p:cxnSp>
            <p:nvCxnSpPr>
              <p:cNvPr id="16" name="PA_直接连接符 30"/>
              <p:cNvCxnSpPr/>
              <p:nvPr>
                <p:custDataLst>
                  <p:tags r:id="rId7"/>
                </p:custDataLst>
              </p:nvPr>
            </p:nvCxnSpPr>
            <p:spPr>
              <a:xfrm flipH="1">
                <a:off x="3190897" y="4401156"/>
                <a:ext cx="718630" cy="718631"/>
              </a:xfrm>
              <a:prstGeom prst="line">
                <a:avLst/>
              </a:prstGeom>
              <a:noFill/>
              <a:ln w="38100" cap="rnd" cmpd="sng" algn="ctr">
                <a:solidFill>
                  <a:sysClr val="window" lastClr="FFFFFF"/>
                </a:solidFill>
                <a:prstDash val="solid"/>
                <a:miter lim="800000"/>
              </a:ln>
              <a:effectLst/>
            </p:spPr>
          </p:cxnSp>
          <p:cxnSp>
            <p:nvCxnSpPr>
              <p:cNvPr id="17" name="PA_直接连接符 30"/>
              <p:cNvCxnSpPr/>
              <p:nvPr>
                <p:custDataLst>
                  <p:tags r:id="rId8"/>
                </p:custDataLst>
              </p:nvPr>
            </p:nvCxnSpPr>
            <p:spPr>
              <a:xfrm rot="5400000" flipH="1">
                <a:off x="2467504" y="4400362"/>
                <a:ext cx="718630" cy="718631"/>
              </a:xfrm>
              <a:prstGeom prst="line">
                <a:avLst/>
              </a:prstGeom>
              <a:noFill/>
              <a:ln w="38100" cap="rnd" cmpd="sng" algn="ctr">
                <a:solidFill>
                  <a:sysClr val="window" lastClr="FFFFFF"/>
                </a:solidFill>
                <a:prstDash val="solid"/>
                <a:miter lim="800000"/>
              </a:ln>
              <a:effectLst/>
            </p:spPr>
          </p:cxnSp>
        </p:grpSp>
        <p:grpSp>
          <p:nvGrpSpPr>
            <p:cNvPr id="13" name="PA_组合 49"/>
            <p:cNvGrpSpPr/>
            <p:nvPr>
              <p:custDataLst>
                <p:tags r:id="rId4"/>
              </p:custDataLst>
            </p:nvPr>
          </p:nvGrpSpPr>
          <p:grpSpPr>
            <a:xfrm>
              <a:off x="6697441" y="6573945"/>
              <a:ext cx="439233" cy="219133"/>
              <a:chOff x="2467503" y="4400363"/>
              <a:chExt cx="1442024" cy="719424"/>
            </a:xfrm>
          </p:grpSpPr>
          <p:cxnSp>
            <p:nvCxnSpPr>
              <p:cNvPr id="14" name="PA_直接连接符 30"/>
              <p:cNvCxnSpPr/>
              <p:nvPr>
                <p:custDataLst>
                  <p:tags r:id="rId5"/>
                </p:custDataLst>
              </p:nvPr>
            </p:nvCxnSpPr>
            <p:spPr>
              <a:xfrm flipH="1">
                <a:off x="3190897" y="4401156"/>
                <a:ext cx="718630" cy="718631"/>
              </a:xfrm>
              <a:prstGeom prst="line">
                <a:avLst/>
              </a:prstGeom>
              <a:noFill/>
              <a:ln w="38100" cap="rnd" cmpd="sng" algn="ctr">
                <a:solidFill>
                  <a:sysClr val="window" lastClr="FFFFFF"/>
                </a:solidFill>
                <a:prstDash val="solid"/>
                <a:miter lim="800000"/>
              </a:ln>
              <a:effectLst/>
            </p:spPr>
          </p:cxnSp>
          <p:cxnSp>
            <p:nvCxnSpPr>
              <p:cNvPr id="15" name="PA_直接连接符 30"/>
              <p:cNvCxnSpPr/>
              <p:nvPr>
                <p:custDataLst>
                  <p:tags r:id="rId6"/>
                </p:custDataLst>
              </p:nvPr>
            </p:nvCxnSpPr>
            <p:spPr>
              <a:xfrm rot="5400000" flipH="1">
                <a:off x="2467504" y="4400362"/>
                <a:ext cx="718630" cy="718631"/>
              </a:xfrm>
              <a:prstGeom prst="line">
                <a:avLst/>
              </a:prstGeom>
              <a:noFill/>
              <a:ln w="38100" cap="rnd" cmpd="sng" algn="ctr">
                <a:solidFill>
                  <a:sysClr val="window" lastClr="FFFFFF"/>
                </a:solidFill>
                <a:prstDash val="solid"/>
                <a:miter lim="800000"/>
              </a:ln>
              <a:effectLst/>
            </p:spPr>
          </p:cxnSp>
        </p:grpSp>
      </p:grpSp>
      <p:sp>
        <p:nvSpPr>
          <p:cNvPr id="22" name="文本框 10"/>
          <p:cNvSpPr txBox="1"/>
          <p:nvPr/>
        </p:nvSpPr>
        <p:spPr>
          <a:xfrm>
            <a:off x="3214268" y="597398"/>
            <a:ext cx="7831103" cy="1692771"/>
          </a:xfrm>
          <a:prstGeom prst="rect">
            <a:avLst/>
          </a:prstGeom>
          <a:noFill/>
        </p:spPr>
        <p:txBody>
          <a:bodyPr wrap="square" rtlCol="0">
            <a:spAutoFit/>
          </a:bodyPr>
          <a:lstStyle/>
          <a:p>
            <a:pPr algn="ctr"/>
            <a:r>
              <a:rPr lang="en-US" altLang="zh-CN" sz="6000" dirty="0">
                <a:solidFill>
                  <a:srgbClr val="FF0000"/>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III. LUYỆN TẬP</a:t>
            </a:r>
          </a:p>
          <a:p>
            <a:pPr algn="ctr"/>
            <a:endParaRPr lang="zh-CN" altLang="en-US" sz="4400" dirty="0">
              <a:solidFill>
                <a:srgbClr val="FF0000"/>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endParaRPr>
          </a:p>
        </p:txBody>
      </p:sp>
      <p:pic>
        <p:nvPicPr>
          <p:cNvPr id="23" name="图片 2"/>
          <p:cNvPicPr>
            <a:picLocks noChangeAspect="1"/>
          </p:cNvPicPr>
          <p:nvPr/>
        </p:nvPicPr>
        <p:blipFill>
          <a:blip r:embed="rId14">
            <a:extLst>
              <a:ext uri="{28A0092B-C50C-407E-A947-70E740481C1C}">
                <a14:useLocalDpi xmlns:a14="http://schemas.microsoft.com/office/drawing/2010/main" val="0"/>
              </a:ext>
            </a:extLst>
          </a:blip>
          <a:srcRect l="50168" t="20952" r="548" b="27864"/>
          <a:stretch>
            <a:fillRect/>
          </a:stretch>
        </p:blipFill>
        <p:spPr bwMode="auto">
          <a:xfrm>
            <a:off x="4916260" y="2346572"/>
            <a:ext cx="5886451" cy="287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5" descr="b00f0a891b96caa050f493ee863d966a.png"/>
          <p:cNvPicPr>
            <a:picLocks noChangeAspect="1"/>
          </p:cNvPicPr>
          <p:nvPr/>
        </p:nvPicPr>
        <p:blipFill>
          <a:blip r:embed="rId15">
            <a:extLst>
              <a:ext uri="{28A0092B-C50C-407E-A947-70E740481C1C}">
                <a14:useLocalDpi xmlns:a14="http://schemas.microsoft.com/office/drawing/2010/main" val="0"/>
              </a:ext>
            </a:extLst>
          </a:blip>
          <a:srcRect l="24313" t="12427" r="9872" b="3661"/>
          <a:stretch>
            <a:fillRect/>
          </a:stretch>
        </p:blipFill>
        <p:spPr bwMode="auto">
          <a:xfrm>
            <a:off x="842238" y="609600"/>
            <a:ext cx="3027658" cy="5431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022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9298" name="Rectangle 4"/>
          <p:cNvSpPr>
            <a:spLocks noChangeArrowheads="1"/>
          </p:cNvSpPr>
          <p:nvPr/>
        </p:nvSpPr>
        <p:spPr bwMode="auto">
          <a:xfrm>
            <a:off x="3808684" y="881648"/>
            <a:ext cx="8142135" cy="243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tabLst>
                <a:tab pos="274638" algn="l"/>
              </a:tabLst>
              <a:defRPr sz="2400">
                <a:solidFill>
                  <a:srgbClr val="A50021"/>
                </a:solidFill>
                <a:latin typeface="Arial" panose="020B0604020202020204" pitchFamily="34" charset="0"/>
              </a:defRPr>
            </a:lvl1pPr>
            <a:lvl2pPr marL="742950" indent="-285750" algn="ctr">
              <a:spcBef>
                <a:spcPct val="50000"/>
              </a:spcBef>
              <a:tabLst>
                <a:tab pos="274638" algn="l"/>
              </a:tabLst>
              <a:defRPr sz="2400">
                <a:solidFill>
                  <a:srgbClr val="A50021"/>
                </a:solidFill>
                <a:latin typeface="Arial" panose="020B0604020202020204" pitchFamily="34" charset="0"/>
              </a:defRPr>
            </a:lvl2pPr>
            <a:lvl3pPr marL="1143000" indent="-228600" algn="ctr">
              <a:spcBef>
                <a:spcPct val="50000"/>
              </a:spcBef>
              <a:tabLst>
                <a:tab pos="274638" algn="l"/>
              </a:tabLst>
              <a:defRPr sz="2400">
                <a:solidFill>
                  <a:srgbClr val="A50021"/>
                </a:solidFill>
                <a:latin typeface="Arial" panose="020B0604020202020204" pitchFamily="34" charset="0"/>
              </a:defRPr>
            </a:lvl3pPr>
            <a:lvl4pPr marL="1600200" indent="-228600" algn="ctr">
              <a:spcBef>
                <a:spcPct val="50000"/>
              </a:spcBef>
              <a:tabLst>
                <a:tab pos="274638" algn="l"/>
              </a:tabLst>
              <a:defRPr sz="2400">
                <a:solidFill>
                  <a:srgbClr val="A50021"/>
                </a:solidFill>
                <a:latin typeface="Arial" panose="020B0604020202020204" pitchFamily="34" charset="0"/>
              </a:defRPr>
            </a:lvl4pPr>
            <a:lvl5pPr marL="2057400" indent="-228600" algn="ctr">
              <a:spcBef>
                <a:spcPct val="50000"/>
              </a:spcBef>
              <a:tabLst>
                <a:tab pos="274638" algn="l"/>
              </a:tabLst>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9pPr>
          </a:lstStyle>
          <a:p>
            <a:pPr marL="469900" marR="0" indent="25400" algn="just">
              <a:lnSpc>
                <a:spcPct val="127000"/>
              </a:lnSpc>
              <a:spcBef>
                <a:spcPts val="0"/>
              </a:spcBef>
              <a:spcAft>
                <a:spcPts val="900"/>
              </a:spcAft>
            </a:pPr>
            <a:r>
              <a:rPr lang="vi-VN" sz="2000" b="1" u="sng" dirty="0">
                <a:solidFill>
                  <a:srgbClr val="0000FF"/>
                </a:solidFill>
                <a:latin typeface="Times" pitchFamily="18" charset="0"/>
                <a:ea typeface="Arial" panose="020B0604020202020204" pitchFamily="34" charset="0"/>
                <a:cs typeface="Times" pitchFamily="18" charset="0"/>
              </a:rPr>
              <a:t>T</a:t>
            </a:r>
            <a:r>
              <a:rPr lang="en-US" sz="2000" b="1" u="sng" dirty="0">
                <a:solidFill>
                  <a:srgbClr val="0000FF"/>
                </a:solidFill>
                <a:latin typeface="Times" pitchFamily="18" charset="0"/>
                <a:ea typeface="Arial" panose="020B0604020202020204" pitchFamily="34" charset="0"/>
                <a:cs typeface="Times" pitchFamily="18" charset="0"/>
              </a:rPr>
              <a:t>ì</a:t>
            </a:r>
            <a:r>
              <a:rPr lang="vi-VN" sz="2000" b="1" u="sng" dirty="0">
                <a:solidFill>
                  <a:srgbClr val="0000FF"/>
                </a:solidFill>
                <a:latin typeface="Times" pitchFamily="18" charset="0"/>
                <a:ea typeface="Arial" panose="020B0604020202020204" pitchFamily="34" charset="0"/>
                <a:cs typeface="Times" pitchFamily="18" charset="0"/>
              </a:rPr>
              <a:t>nh huống 1</a:t>
            </a:r>
            <a:r>
              <a:rPr lang="vi-VN" sz="2000" b="1" dirty="0">
                <a:solidFill>
                  <a:srgbClr val="0000FF"/>
                </a:solidFill>
                <a:latin typeface="Times" pitchFamily="18" charset="0"/>
                <a:ea typeface="Arial" panose="020B0604020202020204" pitchFamily="34" charset="0"/>
                <a:cs typeface="Times" pitchFamily="18" charset="0"/>
              </a:rPr>
              <a:t>: </a:t>
            </a:r>
            <a:r>
              <a:rPr lang="vi-VN" sz="2000" dirty="0">
                <a:solidFill>
                  <a:srgbClr val="0000FF"/>
                </a:solidFill>
                <a:latin typeface="Times" pitchFamily="18" charset="0"/>
                <a:ea typeface="Cambria" panose="02040503050406030204" pitchFamily="18" charset="0"/>
                <a:cs typeface="Times" pitchFamily="18" charset="0"/>
              </a:rPr>
              <a:t>Hoàng là con trai duy nhất trong một gia đình khá giả làm nghề buôn bán phế liệu ở thị trấn. Công việc của bố mẹ Hoàng có thu nhập cao nhưng vô cùng vất vả. Hoàng không những không giúp đỡ bố mẹ mà còn lười học. Khi được các bạn góp ý, Hoàng còn nói: “Tôi như thế này sao có thể đi thu gom phế liệu được. Sau này, tôi nhất định sẽ không làm cái nghề ấy.”</a:t>
            </a:r>
            <a:endParaRPr lang="en-US" sz="2000" dirty="0">
              <a:solidFill>
                <a:srgbClr val="0000FF"/>
              </a:solidFill>
              <a:effectLst/>
              <a:latin typeface="Times" pitchFamily="18" charset="0"/>
              <a:ea typeface="Cambria" panose="02040503050406030204" pitchFamily="18" charset="0"/>
              <a:cs typeface="Times" pitchFamily="18" charset="0"/>
            </a:endParaRPr>
          </a:p>
        </p:txBody>
      </p:sp>
      <p:pic>
        <p:nvPicPr>
          <p:cNvPr id="7"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5539" y="-224871"/>
            <a:ext cx="32639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9301" name="TextBox 7"/>
          <p:cNvSpPr txBox="1">
            <a:spLocks noChangeArrowheads="1"/>
          </p:cNvSpPr>
          <p:nvPr/>
        </p:nvSpPr>
        <p:spPr bwMode="auto">
          <a:xfrm>
            <a:off x="4522403" y="103585"/>
            <a:ext cx="579725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C00000"/>
                </a:solidFill>
                <a:latin typeface="Times New Roman" panose="02020603050405020304" pitchFamily="18" charset="0"/>
                <a:cs typeface="Times New Roman" panose="02020603050405020304" pitchFamily="18" charset="0"/>
              </a:rPr>
              <a:t>ĐỌC CÁC TÌNH HUỐNG SAU: </a:t>
            </a:r>
            <a:endParaRPr lang="en-US" altLang="en-US" sz="2000" dirty="0">
              <a:solidFill>
                <a:srgbClr val="C00000"/>
              </a:solidFill>
              <a:latin typeface="Times New Roman" panose="02020603050405020304" pitchFamily="18" charset="0"/>
              <a:cs typeface="Times New Roman" panose="02020603050405020304" pitchFamily="18" charset="0"/>
            </a:endParaRPr>
          </a:p>
        </p:txBody>
      </p:sp>
      <p:sp>
        <p:nvSpPr>
          <p:cNvPr id="1079302" name="Rectangle 8"/>
          <p:cNvSpPr>
            <a:spLocks noChangeArrowheads="1"/>
          </p:cNvSpPr>
          <p:nvPr/>
        </p:nvSpPr>
        <p:spPr bwMode="auto">
          <a:xfrm>
            <a:off x="393520" y="3243952"/>
            <a:ext cx="788098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tabLst>
                <a:tab pos="274638" algn="l"/>
              </a:tabLst>
              <a:defRPr sz="2400">
                <a:solidFill>
                  <a:srgbClr val="A50021"/>
                </a:solidFill>
                <a:latin typeface="Arial" panose="020B0604020202020204" pitchFamily="34" charset="0"/>
              </a:defRPr>
            </a:lvl1pPr>
            <a:lvl2pPr marL="742950" indent="-285750" algn="ctr">
              <a:spcBef>
                <a:spcPct val="50000"/>
              </a:spcBef>
              <a:tabLst>
                <a:tab pos="274638" algn="l"/>
              </a:tabLst>
              <a:defRPr sz="2400">
                <a:solidFill>
                  <a:srgbClr val="A50021"/>
                </a:solidFill>
                <a:latin typeface="Arial" panose="020B0604020202020204" pitchFamily="34" charset="0"/>
              </a:defRPr>
            </a:lvl2pPr>
            <a:lvl3pPr marL="1143000" indent="-228600" algn="ctr">
              <a:spcBef>
                <a:spcPct val="50000"/>
              </a:spcBef>
              <a:tabLst>
                <a:tab pos="274638" algn="l"/>
              </a:tabLst>
              <a:defRPr sz="2400">
                <a:solidFill>
                  <a:srgbClr val="A50021"/>
                </a:solidFill>
                <a:latin typeface="Arial" panose="020B0604020202020204" pitchFamily="34" charset="0"/>
              </a:defRPr>
            </a:lvl3pPr>
            <a:lvl4pPr marL="1600200" indent="-228600" algn="ctr">
              <a:spcBef>
                <a:spcPct val="50000"/>
              </a:spcBef>
              <a:tabLst>
                <a:tab pos="274638" algn="l"/>
              </a:tabLst>
              <a:defRPr sz="2400">
                <a:solidFill>
                  <a:srgbClr val="A50021"/>
                </a:solidFill>
                <a:latin typeface="Arial" panose="020B0604020202020204" pitchFamily="34" charset="0"/>
              </a:defRPr>
            </a:lvl4pPr>
            <a:lvl5pPr marL="2057400" indent="-228600" algn="ctr">
              <a:spcBef>
                <a:spcPct val="50000"/>
              </a:spcBef>
              <a:tabLst>
                <a:tab pos="274638" algn="l"/>
              </a:tabLst>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9pPr>
          </a:lstStyle>
          <a:p>
            <a:pPr algn="just" fontAlgn="base">
              <a:spcBef>
                <a:spcPct val="0"/>
              </a:spcBef>
              <a:spcAft>
                <a:spcPct val="0"/>
              </a:spcAft>
            </a:pPr>
            <a:r>
              <a:rPr lang="vi-VN" sz="2000" b="1" u="sng" dirty="0">
                <a:solidFill>
                  <a:schemeClr val="tx1"/>
                </a:solidFill>
                <a:latin typeface="Times" pitchFamily="18" charset="0"/>
                <a:ea typeface="Arial" panose="020B0604020202020204" pitchFamily="34" charset="0"/>
                <a:cs typeface="Times" pitchFamily="18" charset="0"/>
              </a:rPr>
              <a:t>T</a:t>
            </a:r>
            <a:r>
              <a:rPr lang="en-US" sz="2000" b="1" u="sng" dirty="0">
                <a:solidFill>
                  <a:schemeClr val="tx1"/>
                </a:solidFill>
                <a:latin typeface="Times" pitchFamily="18" charset="0"/>
                <a:ea typeface="Arial" panose="020B0604020202020204" pitchFamily="34" charset="0"/>
                <a:cs typeface="Times" pitchFamily="18" charset="0"/>
              </a:rPr>
              <a:t>ì</a:t>
            </a:r>
            <a:r>
              <a:rPr lang="vi-VN" sz="2000" b="1" u="sng" dirty="0">
                <a:solidFill>
                  <a:schemeClr val="tx1"/>
                </a:solidFill>
                <a:latin typeface="Times" pitchFamily="18" charset="0"/>
                <a:ea typeface="Arial" panose="020B0604020202020204" pitchFamily="34" charset="0"/>
                <a:cs typeface="Times" pitchFamily="18" charset="0"/>
              </a:rPr>
              <a:t>nh huống 2</a:t>
            </a:r>
            <a:r>
              <a:rPr lang="vi-VN" sz="2000" b="1" dirty="0">
                <a:solidFill>
                  <a:srgbClr val="FF0000"/>
                </a:solidFill>
                <a:latin typeface="Times" pitchFamily="18" charset="0"/>
                <a:ea typeface="Arial" panose="020B0604020202020204" pitchFamily="34" charset="0"/>
                <a:cs typeface="Times" pitchFamily="18" charset="0"/>
              </a:rPr>
              <a:t>: </a:t>
            </a:r>
            <a:r>
              <a:rPr lang="vi-VN" sz="2000" b="1" dirty="0">
                <a:solidFill>
                  <a:srgbClr val="FF0000"/>
                </a:solidFill>
                <a:latin typeface="Times" pitchFamily="18" charset="0"/>
                <a:ea typeface="Courier New" panose="02070309020205020404" pitchFamily="49" charset="0"/>
                <a:cs typeface="Times" pitchFamily="18" charset="0"/>
              </a:rPr>
              <a:t>Lan là học sinh của lớp 6A1, Ngày chủ nhật của tuần cuối tháng là ngày mà Lan yêu thích nhất. Vì khi đến ngày đó, Lan cùng gia đình tham gia những việc làm thiện nguyện đẩy ý nghĩa như: tặng quà cho các cụ già neo đơn; tặng sách vở, quần áo cho trẻ em cơ nhỡ... Theo kế hoạch của gia đình trong lần tới, là đi đến miền Trung để giúp đờ những gia đình bị tổn thất nhiều trong trận bão lụt vừa qua</a:t>
            </a:r>
            <a:r>
              <a:rPr lang="en-US" sz="2000" b="1" dirty="0">
                <a:solidFill>
                  <a:srgbClr val="FF0000"/>
                </a:solidFill>
                <a:latin typeface="Times" pitchFamily="18" charset="0"/>
                <a:ea typeface="Courier New" panose="02070309020205020404" pitchFamily="49" charset="0"/>
                <a:cs typeface="Times" pitchFamily="18" charset="0"/>
              </a:rPr>
              <a:t>.</a:t>
            </a:r>
            <a:endParaRPr lang="en-US" altLang="en-US" sz="2000" b="1" dirty="0">
              <a:solidFill>
                <a:srgbClr val="FF0000"/>
              </a:solidFill>
              <a:latin typeface="Times" pitchFamily="18" charset="0"/>
              <a:cs typeface="Times" pitchFamily="18" charset="0"/>
            </a:endParaRPr>
          </a:p>
        </p:txBody>
      </p:sp>
      <p:pic>
        <p:nvPicPr>
          <p:cNvPr id="3" name="Picture 2"/>
          <p:cNvPicPr>
            <a:picLocks noChangeAspect="1"/>
          </p:cNvPicPr>
          <p:nvPr/>
        </p:nvPicPr>
        <p:blipFill>
          <a:blip r:embed="rId3"/>
          <a:stretch>
            <a:fillRect/>
          </a:stretch>
        </p:blipFill>
        <p:spPr>
          <a:xfrm>
            <a:off x="585989" y="881063"/>
            <a:ext cx="3529891" cy="2188140"/>
          </a:xfrm>
          <a:prstGeom prst="rect">
            <a:avLst/>
          </a:prstGeom>
        </p:spPr>
      </p:pic>
      <p:pic>
        <p:nvPicPr>
          <p:cNvPr id="4" name="Picture 3"/>
          <p:cNvPicPr>
            <a:picLocks noChangeAspect="1"/>
          </p:cNvPicPr>
          <p:nvPr/>
        </p:nvPicPr>
        <p:blipFill>
          <a:blip r:embed="rId4"/>
          <a:stretch>
            <a:fillRect/>
          </a:stretch>
        </p:blipFill>
        <p:spPr>
          <a:xfrm>
            <a:off x="8688382" y="3140310"/>
            <a:ext cx="2848557" cy="2214205"/>
          </a:xfrm>
          <a:prstGeom prst="rect">
            <a:avLst/>
          </a:prstGeom>
        </p:spPr>
      </p:pic>
      <p:sp>
        <p:nvSpPr>
          <p:cNvPr id="16" name="Rectangle 15"/>
          <p:cNvSpPr/>
          <p:nvPr/>
        </p:nvSpPr>
        <p:spPr>
          <a:xfrm>
            <a:off x="393520" y="5548678"/>
            <a:ext cx="11810852" cy="1200329"/>
          </a:xfrm>
          <a:prstGeom prst="rect">
            <a:avLst/>
          </a:prstGeom>
          <a:solidFill>
            <a:srgbClr val="FFE79B"/>
          </a:solidFill>
          <a:ln w="38100">
            <a:solidFill>
              <a:srgbClr val="FF0000"/>
            </a:solidFill>
          </a:ln>
        </p:spPr>
        <p:txBody>
          <a:bodyPr wrap="square">
            <a:spAutoFit/>
          </a:bodyPr>
          <a:lstStyle/>
          <a:p>
            <a:r>
              <a:rPr lang="en-US" sz="2400" b="1" dirty="0" err="1">
                <a:solidFill>
                  <a:srgbClr val="000000"/>
                </a:solidFill>
                <a:latin typeface="Times" panose="02020603050405020304" pitchFamily="18" charset="0"/>
                <a:ea typeface="Cambria" panose="02040503050406030204" pitchFamily="18" charset="0"/>
                <a:cs typeface="Times" panose="02020603050405020304" pitchFamily="18" charset="0"/>
              </a:rPr>
              <a:t>Nhóm</a:t>
            </a:r>
            <a:r>
              <a:rPr lang="en-US" sz="2400" b="1" dirty="0">
                <a:solidFill>
                  <a:srgbClr val="000000"/>
                </a:solidFill>
                <a:latin typeface="Times" panose="02020603050405020304" pitchFamily="18" charset="0"/>
                <a:ea typeface="Cambria" panose="02040503050406030204" pitchFamily="18" charset="0"/>
                <a:cs typeface="Times" panose="02020603050405020304" pitchFamily="18" charset="0"/>
              </a:rPr>
              <a:t> 1: </a:t>
            </a:r>
            <a:r>
              <a:rPr lang="vi-VN" sz="2400" b="1" dirty="0">
                <a:solidFill>
                  <a:srgbClr val="000000"/>
                </a:solidFill>
                <a:latin typeface="Times" panose="02020603050405020304" pitchFamily="18" charset="0"/>
                <a:ea typeface="Cambria" panose="02040503050406030204" pitchFamily="18" charset="0"/>
                <a:cs typeface="Times" panose="02020603050405020304" pitchFamily="18" charset="0"/>
              </a:rPr>
              <a:t>Em nhận xét gì v</a:t>
            </a:r>
            <a:r>
              <a:rPr lang="en-US" sz="2400" b="1" dirty="0">
                <a:solidFill>
                  <a:srgbClr val="000000"/>
                </a:solidFill>
                <a:latin typeface="Times" panose="02020603050405020304" pitchFamily="18" charset="0"/>
                <a:ea typeface="Cambria" panose="02040503050406030204" pitchFamily="18" charset="0"/>
                <a:cs typeface="Times" panose="02020603050405020304" pitchFamily="18" charset="0"/>
              </a:rPr>
              <a:t>ề</a:t>
            </a:r>
            <a:r>
              <a:rPr lang="vi-VN" sz="2400" b="1" dirty="0">
                <a:solidFill>
                  <a:srgbClr val="000000"/>
                </a:solidFill>
                <a:latin typeface="Times" panose="02020603050405020304" pitchFamily="18" charset="0"/>
                <a:ea typeface="Cambria" panose="02040503050406030204" pitchFamily="18" charset="0"/>
                <a:cs typeface="Times" panose="02020603050405020304" pitchFamily="18" charset="0"/>
              </a:rPr>
              <a:t> thái độ của Hoàng? N</a:t>
            </a:r>
            <a:r>
              <a:rPr lang="en-US" sz="2400" b="1" dirty="0" err="1">
                <a:solidFill>
                  <a:srgbClr val="000000"/>
                </a:solidFill>
                <a:latin typeface="Times" panose="02020603050405020304" pitchFamily="18" charset="0"/>
                <a:ea typeface="Cambria" panose="02040503050406030204" pitchFamily="18" charset="0"/>
                <a:cs typeface="Times" panose="02020603050405020304" pitchFamily="18" charset="0"/>
              </a:rPr>
              <a:t>ếu</a:t>
            </a:r>
            <a:r>
              <a:rPr lang="vi-VN" sz="2400" b="1" dirty="0">
                <a:solidFill>
                  <a:srgbClr val="000000"/>
                </a:solidFill>
                <a:latin typeface="Times" panose="02020603050405020304" pitchFamily="18" charset="0"/>
                <a:ea typeface="Cambria" panose="02040503050406030204" pitchFamily="18" charset="0"/>
                <a:cs typeface="Times" panose="02020603050405020304" pitchFamily="18" charset="0"/>
              </a:rPr>
              <a:t> là bạn của Hoàng, em sẽ khuyên Hoàng như th</a:t>
            </a:r>
            <a:r>
              <a:rPr lang="en-US" sz="2400" b="1" dirty="0">
                <a:solidFill>
                  <a:srgbClr val="000000"/>
                </a:solidFill>
                <a:latin typeface="Times" panose="02020603050405020304" pitchFamily="18" charset="0"/>
                <a:ea typeface="Cambria" panose="02040503050406030204" pitchFamily="18" charset="0"/>
                <a:cs typeface="Times" panose="02020603050405020304" pitchFamily="18" charset="0"/>
              </a:rPr>
              <a:t>ế</a:t>
            </a:r>
            <a:r>
              <a:rPr lang="vi-VN" sz="2400" b="1" dirty="0">
                <a:solidFill>
                  <a:srgbClr val="000000"/>
                </a:solidFill>
                <a:latin typeface="Times" panose="02020603050405020304" pitchFamily="18" charset="0"/>
                <a:ea typeface="Cambria" panose="02040503050406030204" pitchFamily="18" charset="0"/>
                <a:cs typeface="Times" panose="02020603050405020304" pitchFamily="18" charset="0"/>
              </a:rPr>
              <a:t> nào?</a:t>
            </a:r>
            <a:endParaRPr lang="en-US" sz="2400" b="1" dirty="0">
              <a:solidFill>
                <a:srgbClr val="000000"/>
              </a:solidFill>
              <a:latin typeface="Times" panose="02020603050405020304" pitchFamily="18" charset="0"/>
              <a:ea typeface="Cambria" panose="02040503050406030204" pitchFamily="18" charset="0"/>
              <a:cs typeface="Times" panose="02020603050405020304" pitchFamily="18" charset="0"/>
            </a:endParaRPr>
          </a:p>
          <a:p>
            <a:r>
              <a:rPr lang="en-US" sz="2400" b="1" dirty="0" err="1">
                <a:solidFill>
                  <a:srgbClr val="000000"/>
                </a:solidFill>
                <a:latin typeface="Times" panose="02020603050405020304" pitchFamily="18" charset="0"/>
                <a:ea typeface="Cambria" panose="02040503050406030204" pitchFamily="18" charset="0"/>
                <a:cs typeface="Times" panose="02020603050405020304" pitchFamily="18" charset="0"/>
              </a:rPr>
              <a:t>Nhóm</a:t>
            </a:r>
            <a:r>
              <a:rPr lang="en-US" sz="2400" b="1" dirty="0">
                <a:solidFill>
                  <a:srgbClr val="000000"/>
                </a:solidFill>
                <a:latin typeface="Times" panose="02020603050405020304" pitchFamily="18" charset="0"/>
                <a:ea typeface="Cambria" panose="02040503050406030204" pitchFamily="18" charset="0"/>
                <a:cs typeface="Times" panose="02020603050405020304" pitchFamily="18" charset="0"/>
              </a:rPr>
              <a:t> 2: </a:t>
            </a:r>
            <a:r>
              <a:rPr lang="vi-VN" sz="2400" b="1" dirty="0">
                <a:solidFill>
                  <a:schemeClr val="tx1">
                    <a:lumMod val="50000"/>
                  </a:schemeClr>
                </a:solidFill>
                <a:latin typeface="Cambria" panose="02040503050406030204" pitchFamily="18" charset="0"/>
                <a:ea typeface="Cambria" panose="02040503050406030204" pitchFamily="18" charset="0"/>
                <a:cs typeface="Cambria" panose="02040503050406030204" pitchFamily="18" charset="0"/>
              </a:rPr>
              <a:t>Em có suy nghĩ gì về việc làm của bạn Lan cùng gia đình?</a:t>
            </a:r>
            <a:endParaRPr lang="en-US" sz="2400" dirty="0">
              <a:solidFill>
                <a:schemeClr val="tx1">
                  <a:lumMod val="50000"/>
                </a:schemeClr>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17" name="AutoShape 3"/>
          <p:cNvSpPr>
            <a:spLocks noChangeArrowheads="1"/>
          </p:cNvSpPr>
          <p:nvPr/>
        </p:nvSpPr>
        <p:spPr bwMode="gray">
          <a:xfrm>
            <a:off x="-55660" y="31826"/>
            <a:ext cx="3919995"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MỞ SGK TRANG 7</a:t>
            </a:r>
          </a:p>
        </p:txBody>
      </p:sp>
    </p:spTree>
    <p:extLst>
      <p:ext uri="{BB962C8B-B14F-4D97-AF65-F5344CB8AC3E}">
        <p14:creationId xmlns:p14="http://schemas.microsoft.com/office/powerpoint/2010/main" val="158799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79301"/>
                                        </p:tgtEl>
                                        <p:attrNameLst>
                                          <p:attrName>style.visibility</p:attrName>
                                        </p:attrNameLst>
                                      </p:cBhvr>
                                      <p:to>
                                        <p:strVal val="visible"/>
                                      </p:to>
                                    </p:set>
                                    <p:animEffect transition="in" filter="barn(inVertical)">
                                      <p:cBhvr>
                                        <p:cTn id="12" dur="500"/>
                                        <p:tgtEl>
                                          <p:spTgt spid="107930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79298"/>
                                        </p:tgtEl>
                                        <p:attrNameLst>
                                          <p:attrName>style.visibility</p:attrName>
                                        </p:attrNameLst>
                                      </p:cBhvr>
                                      <p:to>
                                        <p:strVal val="visible"/>
                                      </p:to>
                                    </p:set>
                                    <p:animEffect transition="in" filter="circle(in)">
                                      <p:cBhvr>
                                        <p:cTn id="22" dur="2000"/>
                                        <p:tgtEl>
                                          <p:spTgt spid="107929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79302"/>
                                        </p:tgtEl>
                                        <p:attrNameLst>
                                          <p:attrName>style.visibility</p:attrName>
                                        </p:attrNameLst>
                                      </p:cBhvr>
                                      <p:to>
                                        <p:strVal val="visible"/>
                                      </p:to>
                                    </p:set>
                                    <p:anim calcmode="lin" valueType="num">
                                      <p:cBhvr additive="base">
                                        <p:cTn id="32" dur="500" fill="hold"/>
                                        <p:tgtEl>
                                          <p:spTgt spid="1079302"/>
                                        </p:tgtEl>
                                        <p:attrNameLst>
                                          <p:attrName>ppt_x</p:attrName>
                                        </p:attrNameLst>
                                      </p:cBhvr>
                                      <p:tavLst>
                                        <p:tav tm="0">
                                          <p:val>
                                            <p:strVal val="#ppt_x"/>
                                          </p:val>
                                        </p:tav>
                                        <p:tav tm="100000">
                                          <p:val>
                                            <p:strVal val="#ppt_x"/>
                                          </p:val>
                                        </p:tav>
                                      </p:tavLst>
                                    </p:anim>
                                    <p:anim calcmode="lin" valueType="num">
                                      <p:cBhvr additive="base">
                                        <p:cTn id="33" dur="500" fill="hold"/>
                                        <p:tgtEl>
                                          <p:spTgt spid="107930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9298" grpId="0"/>
      <p:bldP spid="1079301" grpId="0"/>
      <p:bldP spid="1079302" grpId="0"/>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200463042511690x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67601" y="4267201"/>
            <a:ext cx="1238251"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4" descr="blumen-pflanzen04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172211" y="5334017"/>
            <a:ext cx="1428751" cy="142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5" descr="blumen-pflanzen04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27879" y="5406337"/>
            <a:ext cx="1428751" cy="142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6" descr="blumen-pflanzen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1567899" y="4776805"/>
            <a:ext cx="22860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7" descr="blumen-pflanzen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9480332" y="5186647"/>
            <a:ext cx="22860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8" descr="blumen-pflanzen04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93025" y="5669451"/>
            <a:ext cx="1428751" cy="142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9"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02567" y="530136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1" descr="200463042511690x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10601" y="4724401"/>
            <a:ext cx="1238251"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2" descr="200463042511690x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48601" y="3810001"/>
            <a:ext cx="1238251"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3" descr="200463042511690x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4114800"/>
            <a:ext cx="1219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14" descr="blumen-pflanzen04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987385" y="5468155"/>
            <a:ext cx="1428751" cy="142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15" descr="WhitecornerFlo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520" y="4910304"/>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16" descr="blumen-pflanzen04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609986" y="5449354"/>
            <a:ext cx="1428751" cy="142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17" descr="Blue_rose"/>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77845" y="4899700"/>
            <a:ext cx="14192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18" descr="blumen-pflanzen04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85443" y="5357081"/>
            <a:ext cx="1428751" cy="142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8" name="Picture 20" descr="blumen-pflanzen04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538081" y="5339128"/>
            <a:ext cx="1428751" cy="142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9" name="Picture 21" descr="blumen-pflanzen04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819411" y="5111766"/>
            <a:ext cx="1428751" cy="142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0" name="Picture 22" descr="Blue_rose"/>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0315586" y="5166400"/>
            <a:ext cx="10223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1" name="Picture 23"/>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00600" y="4267200"/>
            <a:ext cx="304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2" name="Picture 24"/>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0563235" y="4584343"/>
            <a:ext cx="66675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3" name="Picture 25"/>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8682075">
            <a:off x="1600200" y="4572000"/>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4" name="Picture 26"/>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29200" y="3962400"/>
            <a:ext cx="304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5" name="Picture 27"/>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95800" y="3733800"/>
            <a:ext cx="304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6" name="Picture 28"/>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9137955">
            <a:off x="2825762" y="5270501"/>
            <a:ext cx="57626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7" name="Picture 29"/>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8682075">
            <a:off x="10048875" y="4987942"/>
            <a:ext cx="5334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8" name="Picture 30" descr="200463042511690x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3581400"/>
            <a:ext cx="1219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9" name="Picture 31" descr="200463042511690x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86800" y="4038600"/>
            <a:ext cx="1219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0" name="Picture 32" descr="sun14[1]"/>
          <p:cNvPicPr>
            <a:picLocks noChangeAspect="1" noChangeArrowheads="1" noCrop="1"/>
          </p:cNvPicPr>
          <p:nvPr/>
        </p:nvPicPr>
        <p:blipFill>
          <a:blip r:embed="rId14">
            <a:lum bright="-6000"/>
            <a:extLst>
              <a:ext uri="{28A0092B-C50C-407E-A947-70E740481C1C}">
                <a14:useLocalDpi xmlns:a14="http://schemas.microsoft.com/office/drawing/2010/main" val="0"/>
              </a:ext>
            </a:extLst>
          </a:blip>
          <a:srcRect/>
          <a:stretch>
            <a:fillRect/>
          </a:stretch>
        </p:blipFill>
        <p:spPr bwMode="auto">
          <a:xfrm>
            <a:off x="7155992" y="-42171"/>
            <a:ext cx="129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1" name="WordArt 5"/>
          <p:cNvSpPr>
            <a:spLocks noChangeArrowheads="1" noChangeShapeType="1" noTextEdit="1"/>
          </p:cNvSpPr>
          <p:nvPr/>
        </p:nvSpPr>
        <p:spPr bwMode="auto">
          <a:xfrm>
            <a:off x="704851" y="491229"/>
            <a:ext cx="9144000" cy="2514600"/>
          </a:xfrm>
          <a:prstGeom prst="rect">
            <a:avLst/>
          </a:prstGeom>
        </p:spPr>
        <p:txBody>
          <a:bodyPr wrap="none" fromWordArt="1">
            <a:prstTxWarp prst="textPlain">
              <a:avLst>
                <a:gd name="adj" fmla="val 49875"/>
              </a:avLst>
            </a:prstTxWarp>
          </a:bodyPr>
          <a:lstStyle/>
          <a:p>
            <a:pPr algn="ctr" eaLnBrk="0" fontAlgn="base" hangingPunct="0">
              <a:spcBef>
                <a:spcPct val="0"/>
              </a:spcBef>
              <a:spcAft>
                <a:spcPct val="0"/>
              </a:spcAft>
            </a:pPr>
            <a:r>
              <a:rPr lang="vi-VN" sz="4000" b="1" i="1" kern="10" dirty="0">
                <a:ln w="9525">
                  <a:solidFill>
                    <a:srgbClr val="000000"/>
                  </a:solidFill>
                  <a:round/>
                  <a:headEnd/>
                  <a:tailEnd/>
                </a:ln>
                <a:solidFill>
                  <a:srgbClr val="00B050"/>
                </a:solidFill>
                <a:effectLst>
                  <a:outerShdw dist="107763" dir="13500000" algn="ctr" rotWithShape="0">
                    <a:srgbClr val="808080">
                      <a:alpha val="50000"/>
                    </a:srgbClr>
                  </a:outerShdw>
                </a:effectLst>
                <a:latin typeface="Verdana" panose="020B0604030504040204" pitchFamily="34" charset="0"/>
                <a:ea typeface="Verdana" panose="020B0604030504040204" pitchFamily="34" charset="0"/>
              </a:rPr>
              <a:t>Trò chơi "Đối mặt"</a:t>
            </a:r>
            <a:endParaRPr lang="en-US" sz="4000" b="1" i="1" kern="10" dirty="0">
              <a:ln w="9525">
                <a:solidFill>
                  <a:srgbClr val="000000"/>
                </a:solidFill>
                <a:round/>
                <a:headEnd/>
                <a:tailEnd/>
              </a:ln>
              <a:solidFill>
                <a:srgbClr val="00B050"/>
              </a:solidFill>
              <a:effectLst>
                <a:outerShdw dist="107763" dir="13500000" algn="ctr" rotWithShape="0">
                  <a:srgbClr val="808080">
                    <a:alpha val="50000"/>
                  </a:srgbClr>
                </a:outerShdw>
              </a:effectLst>
              <a:latin typeface="Verdana" panose="020B0604030504040204" pitchFamily="34" charset="0"/>
              <a:ea typeface="Verdana" panose="020B0604030504040204" pitchFamily="34" charset="0"/>
            </a:endParaRPr>
          </a:p>
        </p:txBody>
      </p:sp>
      <p:sp>
        <p:nvSpPr>
          <p:cNvPr id="304161" name="Text Box 33"/>
          <p:cNvSpPr txBox="1">
            <a:spLocks noChangeArrowheads="1"/>
          </p:cNvSpPr>
          <p:nvPr/>
        </p:nvSpPr>
        <p:spPr bwMode="auto">
          <a:xfrm>
            <a:off x="371485" y="2699285"/>
            <a:ext cx="7660556" cy="1569660"/>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b="1" dirty="0" err="1">
                <a:solidFill>
                  <a:srgbClr val="FF00FF"/>
                </a:solidFill>
              </a:rPr>
              <a:t>Tìm</a:t>
            </a:r>
            <a:r>
              <a:rPr lang="en-US" altLang="en-US" b="1" dirty="0">
                <a:solidFill>
                  <a:srgbClr val="FF00FF"/>
                </a:solidFill>
              </a:rPr>
              <a:t> ca </a:t>
            </a:r>
            <a:r>
              <a:rPr lang="en-US" altLang="en-US" b="1" dirty="0" err="1">
                <a:solidFill>
                  <a:srgbClr val="FF00FF"/>
                </a:solidFill>
              </a:rPr>
              <a:t>dao</a:t>
            </a:r>
            <a:r>
              <a:rPr lang="en-US" altLang="en-US" b="1" dirty="0">
                <a:solidFill>
                  <a:srgbClr val="FF00FF"/>
                </a:solidFill>
              </a:rPr>
              <a:t>, </a:t>
            </a:r>
            <a:r>
              <a:rPr lang="en-US" altLang="en-US" b="1" dirty="0" err="1">
                <a:solidFill>
                  <a:srgbClr val="FF00FF"/>
                </a:solidFill>
              </a:rPr>
              <a:t>tục</a:t>
            </a:r>
            <a:r>
              <a:rPr lang="en-US" altLang="en-US" b="1" dirty="0">
                <a:solidFill>
                  <a:srgbClr val="FF00FF"/>
                </a:solidFill>
              </a:rPr>
              <a:t> </a:t>
            </a:r>
            <a:r>
              <a:rPr lang="en-US" altLang="en-US" b="1" dirty="0" err="1">
                <a:solidFill>
                  <a:srgbClr val="FF00FF"/>
                </a:solidFill>
              </a:rPr>
              <a:t>ngữ</a:t>
            </a:r>
            <a:r>
              <a:rPr lang="vi-VN" altLang="en-US" b="1" dirty="0">
                <a:solidFill>
                  <a:srgbClr val="FF00FF"/>
                </a:solidFill>
              </a:rPr>
              <a:t> nói</a:t>
            </a:r>
            <a:r>
              <a:rPr lang="en-US" altLang="en-US" b="1" dirty="0">
                <a:solidFill>
                  <a:srgbClr val="FF00FF"/>
                </a:solidFill>
              </a:rPr>
              <a:t> </a:t>
            </a:r>
            <a:r>
              <a:rPr lang="en-US" altLang="en-US" b="1" dirty="0" err="1">
                <a:solidFill>
                  <a:srgbClr val="FF00FF"/>
                </a:solidFill>
              </a:rPr>
              <a:t>về</a:t>
            </a:r>
            <a:r>
              <a:rPr lang="vi-VN" altLang="en-US" b="1" dirty="0">
                <a:solidFill>
                  <a:srgbClr val="FF00FF"/>
                </a:solidFill>
              </a:rPr>
              <a:t> các</a:t>
            </a:r>
            <a:r>
              <a:rPr lang="en-US" altLang="en-US" b="1" dirty="0">
                <a:solidFill>
                  <a:srgbClr val="FF00FF"/>
                </a:solidFill>
              </a:rPr>
              <a:t> </a:t>
            </a:r>
            <a:r>
              <a:rPr lang="en-US" altLang="en-US" b="1" dirty="0" err="1">
                <a:solidFill>
                  <a:srgbClr val="FF00FF"/>
                </a:solidFill>
              </a:rPr>
              <a:t>truyền</a:t>
            </a:r>
            <a:r>
              <a:rPr lang="en-US" altLang="en-US" b="1" dirty="0">
                <a:solidFill>
                  <a:srgbClr val="FF00FF"/>
                </a:solidFill>
              </a:rPr>
              <a:t> </a:t>
            </a:r>
            <a:r>
              <a:rPr lang="en-US" altLang="en-US" b="1" dirty="0" err="1">
                <a:solidFill>
                  <a:srgbClr val="FF00FF"/>
                </a:solidFill>
              </a:rPr>
              <a:t>thống</a:t>
            </a:r>
            <a:r>
              <a:rPr lang="en-US" altLang="en-US" b="1" dirty="0">
                <a:solidFill>
                  <a:srgbClr val="FF00FF"/>
                </a:solidFill>
              </a:rPr>
              <a:t> </a:t>
            </a:r>
            <a:r>
              <a:rPr lang="en-US" altLang="en-US" b="1" dirty="0" err="1">
                <a:solidFill>
                  <a:srgbClr val="FF00FF"/>
                </a:solidFill>
              </a:rPr>
              <a:t>tốt</a:t>
            </a:r>
            <a:r>
              <a:rPr lang="en-US" altLang="en-US" b="1" dirty="0">
                <a:solidFill>
                  <a:srgbClr val="FF00FF"/>
                </a:solidFill>
              </a:rPr>
              <a:t> </a:t>
            </a:r>
            <a:r>
              <a:rPr lang="en-US" altLang="en-US" b="1" dirty="0" err="1">
                <a:solidFill>
                  <a:srgbClr val="FF00FF"/>
                </a:solidFill>
              </a:rPr>
              <a:t>đẹp</a:t>
            </a:r>
            <a:r>
              <a:rPr lang="en-US" altLang="en-US" b="1" dirty="0">
                <a:solidFill>
                  <a:srgbClr val="FF00FF"/>
                </a:solidFill>
              </a:rPr>
              <a:t>: </a:t>
            </a:r>
            <a:r>
              <a:rPr lang="en-US" altLang="en-US" b="1" dirty="0" err="1">
                <a:solidFill>
                  <a:srgbClr val="FF00FF"/>
                </a:solidFill>
              </a:rPr>
              <a:t>Hiếu</a:t>
            </a:r>
            <a:r>
              <a:rPr lang="en-US" altLang="en-US" b="1" dirty="0">
                <a:solidFill>
                  <a:srgbClr val="FF00FF"/>
                </a:solidFill>
              </a:rPr>
              <a:t> </a:t>
            </a:r>
            <a:r>
              <a:rPr lang="en-US" altLang="en-US" b="1" dirty="0" err="1">
                <a:solidFill>
                  <a:srgbClr val="FF00FF"/>
                </a:solidFill>
              </a:rPr>
              <a:t>thảo</a:t>
            </a:r>
            <a:r>
              <a:rPr lang="en-US" altLang="en-US" b="1" dirty="0">
                <a:solidFill>
                  <a:srgbClr val="FF00FF"/>
                </a:solidFill>
              </a:rPr>
              <a:t>, </a:t>
            </a:r>
            <a:r>
              <a:rPr lang="en-US" altLang="en-US" b="1" dirty="0" err="1">
                <a:solidFill>
                  <a:srgbClr val="FF00FF"/>
                </a:solidFill>
              </a:rPr>
              <a:t>Hiếu</a:t>
            </a:r>
            <a:r>
              <a:rPr lang="en-US" altLang="en-US" b="1" dirty="0">
                <a:solidFill>
                  <a:srgbClr val="FF00FF"/>
                </a:solidFill>
              </a:rPr>
              <a:t> </a:t>
            </a:r>
            <a:r>
              <a:rPr lang="en-US" altLang="en-US" b="1" dirty="0" err="1">
                <a:solidFill>
                  <a:srgbClr val="FF00FF"/>
                </a:solidFill>
              </a:rPr>
              <a:t>học</a:t>
            </a:r>
            <a:r>
              <a:rPr lang="en-US" altLang="en-US" b="1" dirty="0">
                <a:solidFill>
                  <a:srgbClr val="FF00FF"/>
                </a:solidFill>
              </a:rPr>
              <a:t>, Lao </a:t>
            </a:r>
            <a:r>
              <a:rPr lang="en-US" altLang="en-US" b="1" dirty="0" err="1">
                <a:solidFill>
                  <a:srgbClr val="FF00FF"/>
                </a:solidFill>
              </a:rPr>
              <a:t>động</a:t>
            </a:r>
            <a:r>
              <a:rPr lang="en-US" altLang="en-US" b="1" dirty="0">
                <a:solidFill>
                  <a:srgbClr val="FF00FF"/>
                </a:solidFill>
              </a:rPr>
              <a:t> </a:t>
            </a:r>
            <a:r>
              <a:rPr lang="en-US" altLang="en-US" b="1" dirty="0" err="1">
                <a:solidFill>
                  <a:srgbClr val="FF00FF"/>
                </a:solidFill>
              </a:rPr>
              <a:t>cần</a:t>
            </a:r>
            <a:r>
              <a:rPr lang="en-US" altLang="en-US" b="1" dirty="0">
                <a:solidFill>
                  <a:srgbClr val="FF00FF"/>
                </a:solidFill>
              </a:rPr>
              <a:t> </a:t>
            </a:r>
            <a:r>
              <a:rPr lang="en-US" altLang="en-US" b="1" dirty="0" err="1">
                <a:solidFill>
                  <a:srgbClr val="FF00FF"/>
                </a:solidFill>
              </a:rPr>
              <a:t>cù</a:t>
            </a:r>
            <a:r>
              <a:rPr lang="en-US" altLang="en-US" b="1" dirty="0">
                <a:solidFill>
                  <a:srgbClr val="FF00FF"/>
                </a:solidFill>
              </a:rPr>
              <a:t>.</a:t>
            </a:r>
          </a:p>
        </p:txBody>
      </p:sp>
      <p:sp>
        <p:nvSpPr>
          <p:cNvPr id="33" name="TextBox 32"/>
          <p:cNvSpPr txBox="1"/>
          <p:nvPr/>
        </p:nvSpPr>
        <p:spPr>
          <a:xfrm>
            <a:off x="9400" y="4568175"/>
            <a:ext cx="6939056" cy="2308324"/>
          </a:xfrm>
          <a:prstGeom prst="rect">
            <a:avLst/>
          </a:prstGeom>
          <a:solidFill>
            <a:srgbClr val="FFC000"/>
          </a:solidFill>
        </p:spPr>
        <p:txBody>
          <a:bodyPr wrap="square" rtlCol="0">
            <a:spAutoFit/>
          </a:bodyPr>
          <a:lstStyle/>
          <a:p>
            <a:endParaRPr lang="en-US" sz="2400" dirty="0">
              <a:solidFill>
                <a:prstClr val="black"/>
              </a:solidFill>
              <a:latin typeface="Times New Roman" panose="02020603050405020304" pitchFamily="18" charset="0"/>
              <a:cs typeface="Times New Roman" panose="02020603050405020304" pitchFamily="18" charset="0"/>
            </a:endParaRPr>
          </a:p>
          <a:p>
            <a:endParaRPr lang="en-US" sz="2400" dirty="0">
              <a:solidFill>
                <a:prstClr val="black"/>
              </a:solidFill>
              <a:latin typeface="Times New Roman" panose="02020603050405020304" pitchFamily="18" charset="0"/>
              <a:cs typeface="Times New Roman" panose="02020603050405020304" pitchFamily="18" charset="0"/>
            </a:endParaRPr>
          </a:p>
          <a:p>
            <a:endParaRPr lang="en-US" sz="2400" dirty="0">
              <a:solidFill>
                <a:prstClr val="black"/>
              </a:solidFill>
              <a:latin typeface="Times New Roman" panose="02020603050405020304" pitchFamily="18" charset="0"/>
              <a:cs typeface="Times New Roman" panose="02020603050405020304" pitchFamily="18" charset="0"/>
            </a:endParaRPr>
          </a:p>
          <a:p>
            <a:endParaRPr lang="en-US" sz="2400" dirty="0">
              <a:solidFill>
                <a:prstClr val="black"/>
              </a:solidFill>
              <a:latin typeface="Times New Roman" panose="02020603050405020304" pitchFamily="18" charset="0"/>
              <a:cs typeface="Times New Roman" panose="02020603050405020304" pitchFamily="18" charset="0"/>
            </a:endParaRPr>
          </a:p>
          <a:p>
            <a:endParaRPr lang="en-US" sz="2400" dirty="0">
              <a:solidFill>
                <a:prstClr val="black"/>
              </a:solidFill>
              <a:latin typeface="Times New Roman" panose="02020603050405020304" pitchFamily="18" charset="0"/>
              <a:cs typeface="Times New Roman" panose="02020603050405020304" pitchFamily="18" charset="0"/>
            </a:endParaRPr>
          </a:p>
          <a:p>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34" name="Rectangle 33"/>
          <p:cNvSpPr/>
          <p:nvPr/>
        </p:nvSpPr>
        <p:spPr>
          <a:xfrm>
            <a:off x="499343" y="4991101"/>
            <a:ext cx="6569761" cy="1569660"/>
          </a:xfrm>
          <a:prstGeom prst="rect">
            <a:avLst/>
          </a:prstGeom>
        </p:spPr>
        <p:txBody>
          <a:bodyPr wrap="square">
            <a:spAutoFit/>
          </a:bodyPr>
          <a:lstStyle/>
          <a:p>
            <a:r>
              <a:rPr lang="en-US" sz="2400" b="1" dirty="0">
                <a:solidFill>
                  <a:prstClr val="black"/>
                </a:solidFill>
                <a:latin typeface="Times New Roman" panose="02020603050405020304" pitchFamily="18" charset="0"/>
                <a:cs typeface="Times New Roman" panose="02020603050405020304" pitchFamily="18" charset="0"/>
              </a:rPr>
              <a:t>LUẬT CHƠI</a:t>
            </a:r>
            <a:r>
              <a:rPr lang="en-US" sz="2400" dirty="0">
                <a:solidFill>
                  <a:prstClr val="black"/>
                </a:solidFill>
                <a:latin typeface="Times New Roman" panose="02020603050405020304" pitchFamily="18" charset="0"/>
                <a:cs typeface="Times New Roman" panose="02020603050405020304" pitchFamily="18" charset="0"/>
              </a:rPr>
              <a:t>: </a:t>
            </a:r>
          </a:p>
          <a:p>
            <a:r>
              <a:rPr lang="en-US" sz="2400" dirty="0">
                <a:solidFill>
                  <a:prstClr val="black"/>
                </a:solidFill>
                <a:latin typeface="Times New Roman" panose="02020603050405020304" pitchFamily="18" charset="0"/>
                <a:cs typeface="Times New Roman" panose="02020603050405020304" pitchFamily="18" charset="0"/>
              </a:rPr>
              <a:t>-  B </a:t>
            </a:r>
            <a:r>
              <a:rPr lang="en-US" sz="2400" dirty="0" err="1">
                <a:solidFill>
                  <a:prstClr val="black"/>
                </a:solidFill>
                <a:latin typeface="Times New Roman" panose="02020603050405020304" pitchFamily="18" charset="0"/>
                <a:cs typeface="Times New Roman" panose="02020603050405020304" pitchFamily="18" charset="0"/>
              </a:rPr>
              <a:t>ạn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nào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có</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đáp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án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nhanh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nhất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trong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thời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gian</a:t>
            </a:r>
            <a:r>
              <a:rPr lang="en-US" sz="2400" dirty="0">
                <a:solidFill>
                  <a:prstClr val="black"/>
                </a:solidFill>
                <a:latin typeface="Times New Roman" panose="02020603050405020304" pitchFamily="18" charset="0"/>
                <a:cs typeface="Times New Roman" panose="02020603050405020304" pitchFamily="18" charset="0"/>
              </a:rPr>
              <a:t> 3 </a:t>
            </a:r>
            <a:r>
              <a:rPr lang="en-US" sz="2400" dirty="0" err="1">
                <a:solidFill>
                  <a:prstClr val="black"/>
                </a:solidFill>
                <a:latin typeface="Times New Roman" panose="02020603050405020304" pitchFamily="18" charset="0"/>
                <a:cs typeface="Times New Roman" panose="02020603050405020304" pitchFamily="18" charset="0"/>
              </a:rPr>
              <a:t>phút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có</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giải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thưởng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trị</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giá</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dưới</a:t>
            </a:r>
            <a:r>
              <a:rPr lang="en-US" sz="2400" dirty="0">
                <a:solidFill>
                  <a:prstClr val="black"/>
                </a:solidFill>
                <a:latin typeface="Times New Roman" panose="02020603050405020304" pitchFamily="18" charset="0"/>
                <a:cs typeface="Times New Roman" panose="02020603050405020304" pitchFamily="18" charset="0"/>
              </a:rPr>
              <a:t> 1 </a:t>
            </a:r>
            <a:r>
              <a:rPr lang="en-US" sz="2400" dirty="0" err="1">
                <a:solidFill>
                  <a:prstClr val="black"/>
                </a:solidFill>
                <a:latin typeface="Times New Roman" panose="02020603050405020304" pitchFamily="18" charset="0"/>
                <a:cs typeface="Times New Roman" panose="02020603050405020304" pitchFamily="18" charset="0"/>
              </a:rPr>
              <a:t>tỳ</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đồng</a:t>
            </a:r>
            <a:r>
              <a:rPr lang="en-US" sz="2400" dirty="0">
                <a:solidFill>
                  <a:prstClr val="black"/>
                </a:solidFill>
                <a:latin typeface="Times New Roman" panose="02020603050405020304" pitchFamily="18" charset="0"/>
                <a:cs typeface="Times New Roman" panose="02020603050405020304" pitchFamily="18" charset="0"/>
              </a:rPr>
              <a:t>)</a:t>
            </a:r>
          </a:p>
          <a:p>
            <a:r>
              <a:rPr lang="en-US" sz="2400" dirty="0">
                <a:solidFill>
                  <a:prstClr val="black"/>
                </a:solidFill>
                <a:latin typeface="Times New Roman" panose="02020603050405020304" pitchFamily="18" charset="0"/>
                <a:cs typeface="Times New Roman" panose="02020603050405020304" pitchFamily="18" charset="0"/>
              </a:rPr>
              <a:t>. </a:t>
            </a:r>
          </a:p>
        </p:txBody>
      </p:sp>
      <p:pic>
        <p:nvPicPr>
          <p:cNvPr id="35" name="Picture 34"/>
          <p:cNvPicPr>
            <a:picLocks noChangeAspect="1"/>
          </p:cNvPicPr>
          <p:nvPr/>
        </p:nvPicPr>
        <p:blipFill>
          <a:blip r:embed="rId15"/>
          <a:stretch>
            <a:fillRect/>
          </a:stretch>
        </p:blipFill>
        <p:spPr>
          <a:xfrm>
            <a:off x="8776987" y="1623607"/>
            <a:ext cx="3853007" cy="4937153"/>
          </a:xfrm>
          <a:prstGeom prst="rect">
            <a:avLst/>
          </a:prstGeom>
        </p:spPr>
      </p:pic>
      <p:pic>
        <p:nvPicPr>
          <p:cNvPr id="37" name="图片 8" descr="6fc417983c9675ce1b60e983870aeb8a"/>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77055" y="4227936"/>
            <a:ext cx="1782023" cy="1357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1506253"/>
      </p:ext>
    </p:extLst>
  </p:cSld>
  <p:clrMapOvr>
    <a:masterClrMapping/>
  </p:clrMapOvr>
  <p:transition spd="med">
    <p:wheel/>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900" decel="100000" fill="hold"/>
                                        <p:tgtEl>
                                          <p:spTgt spid="3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25631"/>
                                        </p:tgtEl>
                                        <p:attrNameLst>
                                          <p:attrName>style.visibility</p:attrName>
                                        </p:attrNameLst>
                                      </p:cBhvr>
                                      <p:to>
                                        <p:strVal val="visible"/>
                                      </p:to>
                                    </p:set>
                                    <p:animEffect transition="in" filter="fade">
                                      <p:cBhvr>
                                        <p:cTn id="13" dur="1000"/>
                                        <p:tgtEl>
                                          <p:spTgt spid="25631"/>
                                        </p:tgtEl>
                                      </p:cBhvr>
                                    </p:animEffect>
                                    <p:anim calcmode="lin" valueType="num">
                                      <p:cBhvr>
                                        <p:cTn id="14" dur="1000" fill="hold"/>
                                        <p:tgtEl>
                                          <p:spTgt spid="25631"/>
                                        </p:tgtEl>
                                        <p:attrNameLst>
                                          <p:attrName>ppt_x</p:attrName>
                                        </p:attrNameLst>
                                      </p:cBhvr>
                                      <p:tavLst>
                                        <p:tav tm="0">
                                          <p:val>
                                            <p:strVal val="#ppt_x"/>
                                          </p:val>
                                        </p:tav>
                                        <p:tav tm="100000">
                                          <p:val>
                                            <p:strVal val="#ppt_x"/>
                                          </p:val>
                                        </p:tav>
                                      </p:tavLst>
                                    </p:anim>
                                    <p:anim calcmode="lin" valueType="num">
                                      <p:cBhvr>
                                        <p:cTn id="15" dur="1000" fill="hold"/>
                                        <p:tgtEl>
                                          <p:spTgt spid="2563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304161"/>
                                        </p:tgtEl>
                                        <p:attrNameLst>
                                          <p:attrName>style.visibility</p:attrName>
                                        </p:attrNameLst>
                                      </p:cBhvr>
                                      <p:to>
                                        <p:strVal val="visible"/>
                                      </p:to>
                                    </p:set>
                                    <p:animEffect transition="in" filter="slide(fromBottom)">
                                      <p:cBhvr>
                                        <p:cTn id="20" dur="500"/>
                                        <p:tgtEl>
                                          <p:spTgt spid="304161"/>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anim calcmode="lin" valueType="num">
                                      <p:cBhvr>
                                        <p:cTn id="26" dur="1000" fill="hold"/>
                                        <p:tgtEl>
                                          <p:spTgt spid="33"/>
                                        </p:tgtEl>
                                        <p:attrNameLst>
                                          <p:attrName>ppt_x</p:attrName>
                                        </p:attrNameLst>
                                      </p:cBhvr>
                                      <p:tavLst>
                                        <p:tav tm="0">
                                          <p:val>
                                            <p:strVal val="#ppt_x"/>
                                          </p:val>
                                        </p:tav>
                                        <p:tav tm="100000">
                                          <p:val>
                                            <p:strVal val="#ppt_x"/>
                                          </p:val>
                                        </p:tav>
                                      </p:tavLst>
                                    </p:anim>
                                    <p:anim calcmode="lin" valueType="num">
                                      <p:cBhvr>
                                        <p:cTn id="27" dur="1000" fill="hold"/>
                                        <p:tgtEl>
                                          <p:spTgt spid="3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31" grpId="0"/>
      <p:bldP spid="304161" grpId="0" animBg="1"/>
      <p:bldP spid="33" grpId="0" animBg="1"/>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a:xfrm>
            <a:off x="1828800" y="869950"/>
            <a:ext cx="8243888" cy="2044700"/>
          </a:xfrm>
        </p:spPr>
        <p:txBody>
          <a:bodyPr rtlCol="0">
            <a:normAutofit fontScale="90000"/>
          </a:bodyPr>
          <a:lstStyle/>
          <a:p>
            <a:pPr fontAlgn="auto">
              <a:spcAft>
                <a:spcPts val="0"/>
              </a:spcAft>
              <a:defRPr/>
            </a:pPr>
            <a:br>
              <a:rPr lang="en-US" altLang="en-US" sz="4000"/>
            </a:br>
            <a:br>
              <a:rPr lang="en-US" altLang="en-US" sz="4000"/>
            </a:br>
            <a:br>
              <a:rPr lang="en-US" altLang="en-US" sz="4000"/>
            </a:br>
            <a:br>
              <a:rPr lang="en-US" altLang="en-US" sz="4000"/>
            </a:br>
            <a:endParaRPr lang="en-US" altLang="en-US" sz="4000"/>
          </a:p>
        </p:txBody>
      </p:sp>
      <p:sp>
        <p:nvSpPr>
          <p:cNvPr id="483331" name="Text Box 3"/>
          <p:cNvSpPr txBox="1">
            <a:spLocks noChangeArrowheads="1"/>
          </p:cNvSpPr>
          <p:nvPr/>
        </p:nvSpPr>
        <p:spPr bwMode="auto">
          <a:xfrm>
            <a:off x="846162" y="1735939"/>
            <a:ext cx="925318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just" eaLnBrk="0" fontAlgn="base" hangingPunct="0">
              <a:spcBef>
                <a:spcPct val="0"/>
              </a:spcBef>
              <a:spcAft>
                <a:spcPct val="0"/>
              </a:spcAft>
              <a:buFontTx/>
              <a:buChar char="-"/>
            </a:pPr>
            <a:r>
              <a:rPr lang="en-US" altLang="en-US" sz="2800" dirty="0">
                <a:solidFill>
                  <a:srgbClr val="FF0066"/>
                </a:solidFill>
                <a:latin typeface="Times New Roman" panose="02020603050405020304" pitchFamily="18" charset="0"/>
              </a:rPr>
              <a:t> </a:t>
            </a:r>
            <a:r>
              <a:rPr lang="vi-VN" altLang="en-US" sz="2800" dirty="0">
                <a:solidFill>
                  <a:srgbClr val="FF0066"/>
                </a:solidFill>
                <a:latin typeface="Times New Roman" panose="02020603050405020304" pitchFamily="18" charset="0"/>
              </a:rPr>
              <a:t>Công cha nặng lắm ai ơi,</a:t>
            </a:r>
          </a:p>
          <a:p>
            <a:pPr algn="just" eaLnBrk="0" fontAlgn="base" hangingPunct="0">
              <a:spcBef>
                <a:spcPct val="0"/>
              </a:spcBef>
              <a:spcAft>
                <a:spcPct val="0"/>
              </a:spcAft>
            </a:pPr>
            <a:r>
              <a:rPr lang="vi-VN" altLang="en-US" sz="2800" dirty="0">
                <a:solidFill>
                  <a:srgbClr val="FF0066"/>
                </a:solidFill>
                <a:latin typeface="Times New Roman" panose="02020603050405020304" pitchFamily="18" charset="0"/>
              </a:rPr>
              <a:t>Nghĩa mẹ bằng trời chín tháng cưu mang.</a:t>
            </a:r>
          </a:p>
          <a:p>
            <a:pPr algn="just" eaLnBrk="0" fontAlgn="base" hangingPunct="0">
              <a:spcBef>
                <a:spcPct val="0"/>
              </a:spcBef>
              <a:spcAft>
                <a:spcPct val="0"/>
              </a:spcAft>
            </a:pPr>
            <a:r>
              <a:rPr lang="vi-VN" altLang="en-US" sz="2800" i="1" dirty="0">
                <a:solidFill>
                  <a:srgbClr val="0000FF"/>
                </a:solidFill>
                <a:latin typeface="Times New Roman" panose="02020603050405020304" pitchFamily="18" charset="0"/>
              </a:rPr>
              <a:t>       ( truyền thống hiếu thảo )</a:t>
            </a:r>
            <a:endParaRPr lang="en-US" altLang="en-US" sz="2800" i="1" dirty="0">
              <a:solidFill>
                <a:srgbClr val="0000FF"/>
              </a:solidFill>
              <a:latin typeface="Times New Roman" panose="02020603050405020304" pitchFamily="18" charset="0"/>
            </a:endParaRPr>
          </a:p>
        </p:txBody>
      </p:sp>
      <p:sp>
        <p:nvSpPr>
          <p:cNvPr id="1145860" name="Text Box 4"/>
          <p:cNvSpPr txBox="1">
            <a:spLocks noChangeArrowheads="1"/>
          </p:cNvSpPr>
          <p:nvPr/>
        </p:nvSpPr>
        <p:spPr bwMode="auto">
          <a:xfrm>
            <a:off x="6934200" y="3276601"/>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eaLnBrk="0" fontAlgn="base" hangingPunct="0">
              <a:spcAft>
                <a:spcPct val="0"/>
              </a:spcAft>
            </a:pPr>
            <a:endParaRPr lang="en-US" altLang="en-US" sz="1800">
              <a:solidFill>
                <a:srgbClr val="5F5F5F"/>
              </a:solidFill>
              <a:latin typeface="Verdana" panose="020B0604030504040204" pitchFamily="34" charset="0"/>
            </a:endParaRPr>
          </a:p>
        </p:txBody>
      </p:sp>
      <p:sp>
        <p:nvSpPr>
          <p:cNvPr id="483334" name="Text Box 6"/>
          <p:cNvSpPr txBox="1">
            <a:spLocks noChangeArrowheads="1"/>
          </p:cNvSpPr>
          <p:nvPr/>
        </p:nvSpPr>
        <p:spPr bwMode="auto">
          <a:xfrm>
            <a:off x="2362200" y="615157"/>
            <a:ext cx="6324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spcAft>
                <a:spcPct val="0"/>
              </a:spcAft>
            </a:pPr>
            <a:r>
              <a:rPr lang="en-US" altLang="en-US" sz="3200" b="1" i="1" u="sng" dirty="0" err="1">
                <a:solidFill>
                  <a:srgbClr val="2B05CB"/>
                </a:solidFill>
              </a:rPr>
              <a:t>Các</a:t>
            </a:r>
            <a:r>
              <a:rPr lang="en-US" altLang="en-US" sz="3200" b="1" i="1" u="sng" dirty="0">
                <a:solidFill>
                  <a:srgbClr val="2B05CB"/>
                </a:solidFill>
              </a:rPr>
              <a:t> </a:t>
            </a:r>
            <a:r>
              <a:rPr lang="en-US" altLang="en-US" sz="3200" b="1" i="1" u="sng" dirty="0" err="1">
                <a:solidFill>
                  <a:srgbClr val="2B05CB"/>
                </a:solidFill>
              </a:rPr>
              <a:t>câu</a:t>
            </a:r>
            <a:r>
              <a:rPr lang="en-US" altLang="en-US" sz="3200" b="1" i="1" u="sng" dirty="0">
                <a:solidFill>
                  <a:srgbClr val="2B05CB"/>
                </a:solidFill>
              </a:rPr>
              <a:t> ca </a:t>
            </a:r>
            <a:r>
              <a:rPr lang="en-US" altLang="en-US" sz="3200" b="1" i="1" u="sng" dirty="0" err="1">
                <a:solidFill>
                  <a:srgbClr val="2B05CB"/>
                </a:solidFill>
              </a:rPr>
              <a:t>dao</a:t>
            </a:r>
            <a:r>
              <a:rPr lang="en-US" altLang="en-US" sz="3200" b="1" i="1" u="sng" dirty="0">
                <a:solidFill>
                  <a:srgbClr val="2B05CB"/>
                </a:solidFill>
              </a:rPr>
              <a:t>, </a:t>
            </a:r>
            <a:r>
              <a:rPr lang="en-US" altLang="en-US" sz="3200" b="1" i="1" u="sng" dirty="0" err="1">
                <a:solidFill>
                  <a:srgbClr val="2B05CB"/>
                </a:solidFill>
              </a:rPr>
              <a:t>tục</a:t>
            </a:r>
            <a:r>
              <a:rPr lang="en-US" altLang="en-US" sz="3200" b="1" i="1" u="sng" dirty="0">
                <a:solidFill>
                  <a:srgbClr val="2B05CB"/>
                </a:solidFill>
              </a:rPr>
              <a:t> </a:t>
            </a:r>
            <a:r>
              <a:rPr lang="en-US" altLang="en-US" sz="3200" b="1" i="1" u="sng" dirty="0" err="1">
                <a:solidFill>
                  <a:srgbClr val="2B05CB"/>
                </a:solidFill>
              </a:rPr>
              <a:t>ngữ</a:t>
            </a:r>
            <a:r>
              <a:rPr lang="en-US" altLang="en-US" sz="3200" b="1" i="1" u="sng" dirty="0">
                <a:solidFill>
                  <a:srgbClr val="2B05CB"/>
                </a:solidFill>
              </a:rPr>
              <a:t>:</a:t>
            </a:r>
          </a:p>
        </p:txBody>
      </p:sp>
      <p:sp>
        <p:nvSpPr>
          <p:cNvPr id="483336" name="Text Box 8"/>
          <p:cNvSpPr txBox="1">
            <a:spLocks noChangeArrowheads="1"/>
          </p:cNvSpPr>
          <p:nvPr/>
        </p:nvSpPr>
        <p:spPr bwMode="auto">
          <a:xfrm>
            <a:off x="846162" y="3120934"/>
            <a:ext cx="8789158" cy="3711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457200" indent="-457200" algn="l" eaLnBrk="0" fontAlgn="base" hangingPunct="0">
              <a:lnSpc>
                <a:spcPct val="140000"/>
              </a:lnSpc>
              <a:spcBef>
                <a:spcPct val="0"/>
              </a:spcBef>
              <a:spcAft>
                <a:spcPct val="0"/>
              </a:spcAft>
              <a:buFontTx/>
              <a:buChar char="-"/>
            </a:pPr>
            <a:r>
              <a:rPr lang="vi-VN" altLang="en-US" sz="2800" dirty="0">
                <a:solidFill>
                  <a:srgbClr val="00B050"/>
                </a:solidFill>
                <a:latin typeface="Times New Roman" panose="02020603050405020304" pitchFamily="18" charset="0"/>
              </a:rPr>
              <a:t>Học là học để mà hành,</a:t>
            </a:r>
          </a:p>
          <a:p>
            <a:pPr algn="l" eaLnBrk="0" fontAlgn="base" hangingPunct="0">
              <a:lnSpc>
                <a:spcPct val="140000"/>
              </a:lnSpc>
              <a:spcBef>
                <a:spcPct val="0"/>
              </a:spcBef>
              <a:spcAft>
                <a:spcPct val="0"/>
              </a:spcAft>
            </a:pPr>
            <a:r>
              <a:rPr lang="vi-VN" altLang="en-US" sz="2800" dirty="0">
                <a:solidFill>
                  <a:srgbClr val="00B050"/>
                </a:solidFill>
                <a:latin typeface="Times New Roman" panose="02020603050405020304" pitchFamily="18" charset="0"/>
              </a:rPr>
              <a:t>Vừa hành vừa học mới thành người khôn.</a:t>
            </a:r>
          </a:p>
          <a:p>
            <a:pPr algn="l" eaLnBrk="0" fontAlgn="base" hangingPunct="0">
              <a:lnSpc>
                <a:spcPct val="140000"/>
              </a:lnSpc>
              <a:spcBef>
                <a:spcPct val="0"/>
              </a:spcBef>
              <a:spcAft>
                <a:spcPct val="0"/>
              </a:spcAft>
            </a:pPr>
            <a:r>
              <a:rPr lang="vi-VN" altLang="en-US" sz="2800" dirty="0">
                <a:solidFill>
                  <a:srgbClr val="5F5F5F"/>
                </a:solidFill>
                <a:latin typeface="Times New Roman" panose="02020603050405020304" pitchFamily="18" charset="0"/>
              </a:rPr>
              <a:t>         </a:t>
            </a:r>
            <a:r>
              <a:rPr lang="vi-VN" altLang="en-US" sz="2800" i="1" dirty="0">
                <a:solidFill>
                  <a:srgbClr val="5F5F5F"/>
                </a:solidFill>
                <a:latin typeface="Times New Roman" panose="02020603050405020304" pitchFamily="18" charset="0"/>
              </a:rPr>
              <a:t>( truyền thống hiếu học )</a:t>
            </a:r>
          </a:p>
          <a:p>
            <a:pPr marL="457200" indent="-457200" algn="l" eaLnBrk="0" fontAlgn="base" hangingPunct="0">
              <a:lnSpc>
                <a:spcPct val="140000"/>
              </a:lnSpc>
              <a:spcBef>
                <a:spcPct val="0"/>
              </a:spcBef>
              <a:spcAft>
                <a:spcPct val="0"/>
              </a:spcAft>
              <a:buFontTx/>
              <a:buChar char="-"/>
            </a:pPr>
            <a:r>
              <a:rPr lang="vi-VN" altLang="en-US" sz="2800" i="1" dirty="0">
                <a:solidFill>
                  <a:srgbClr val="0070C0"/>
                </a:solidFill>
                <a:latin typeface="Times New Roman" panose="02020603050405020304" pitchFamily="18" charset="0"/>
              </a:rPr>
              <a:t>Ăn kĩ no lâu, cày sâu tốt lúa.</a:t>
            </a:r>
          </a:p>
          <a:p>
            <a:pPr algn="l" eaLnBrk="0" fontAlgn="base" hangingPunct="0">
              <a:lnSpc>
                <a:spcPct val="140000"/>
              </a:lnSpc>
              <a:spcBef>
                <a:spcPct val="0"/>
              </a:spcBef>
              <a:spcAft>
                <a:spcPct val="0"/>
              </a:spcAft>
            </a:pPr>
            <a:r>
              <a:rPr lang="vi-VN" altLang="en-US" sz="2800" i="1" dirty="0">
                <a:solidFill>
                  <a:srgbClr val="5F5F5F"/>
                </a:solidFill>
                <a:latin typeface="Times New Roman" panose="02020603050405020304" pitchFamily="18" charset="0"/>
              </a:rPr>
              <a:t>     </a:t>
            </a:r>
            <a:r>
              <a:rPr lang="vi-VN" altLang="en-US" sz="2800" i="1" dirty="0">
                <a:solidFill>
                  <a:srgbClr val="7030A0"/>
                </a:solidFill>
                <a:latin typeface="Times New Roman" panose="02020603050405020304" pitchFamily="18" charset="0"/>
              </a:rPr>
              <a:t>( truyền thống cần cù lao động )</a:t>
            </a:r>
          </a:p>
          <a:p>
            <a:pPr algn="l" eaLnBrk="0" fontAlgn="base" hangingPunct="0">
              <a:lnSpc>
                <a:spcPct val="140000"/>
              </a:lnSpc>
              <a:spcBef>
                <a:spcPct val="0"/>
              </a:spcBef>
              <a:spcAft>
                <a:spcPct val="0"/>
              </a:spcAft>
            </a:pPr>
            <a:r>
              <a:rPr lang="vi-VN" altLang="en-US" sz="2800" i="1" dirty="0">
                <a:solidFill>
                  <a:srgbClr val="7030A0"/>
                </a:solidFill>
                <a:latin typeface="Times New Roman" panose="02020603050405020304" pitchFamily="18" charset="0"/>
              </a:rPr>
              <a:t>         -,............</a:t>
            </a:r>
            <a:endParaRPr lang="en-US" altLang="en-US" sz="2800" i="1" dirty="0">
              <a:solidFill>
                <a:srgbClr val="7030A0"/>
              </a:solidFill>
              <a:latin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9321343" y="2222626"/>
            <a:ext cx="2988925" cy="4359018"/>
          </a:xfrm>
          <a:prstGeom prst="rect">
            <a:avLst/>
          </a:prstGeom>
        </p:spPr>
      </p:pic>
    </p:spTree>
    <p:extLst>
      <p:ext uri="{BB962C8B-B14F-4D97-AF65-F5344CB8AC3E}">
        <p14:creationId xmlns:p14="http://schemas.microsoft.com/office/powerpoint/2010/main" val="270357544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83334"/>
                                        </p:tgtEl>
                                        <p:attrNameLst>
                                          <p:attrName>style.visibility</p:attrName>
                                        </p:attrNameLst>
                                      </p:cBhvr>
                                      <p:to>
                                        <p:strVal val="visible"/>
                                      </p:to>
                                    </p:set>
                                    <p:anim calcmode="lin" valueType="num">
                                      <p:cBhvr>
                                        <p:cTn id="7" dur="500" fill="hold"/>
                                        <p:tgtEl>
                                          <p:spTgt spid="483334"/>
                                        </p:tgtEl>
                                        <p:attrNameLst>
                                          <p:attrName>ppt_x</p:attrName>
                                        </p:attrNameLst>
                                      </p:cBhvr>
                                      <p:tavLst>
                                        <p:tav tm="0">
                                          <p:val>
                                            <p:strVal val="#ppt_x-.2"/>
                                          </p:val>
                                        </p:tav>
                                        <p:tav tm="100000">
                                          <p:val>
                                            <p:strVal val="#ppt_x"/>
                                          </p:val>
                                        </p:tav>
                                      </p:tavLst>
                                    </p:anim>
                                    <p:anim calcmode="lin" valueType="num">
                                      <p:cBhvr>
                                        <p:cTn id="8" dur="500" fill="hold"/>
                                        <p:tgtEl>
                                          <p:spTgt spid="483334"/>
                                        </p:tgtEl>
                                        <p:attrNameLst>
                                          <p:attrName>ppt_y</p:attrName>
                                        </p:attrNameLst>
                                      </p:cBhvr>
                                      <p:tavLst>
                                        <p:tav tm="0">
                                          <p:val>
                                            <p:strVal val="#ppt_y"/>
                                          </p:val>
                                        </p:tav>
                                        <p:tav tm="100000">
                                          <p:val>
                                            <p:strVal val="#ppt_y"/>
                                          </p:val>
                                        </p:tav>
                                      </p:tavLst>
                                    </p:anim>
                                    <p:animEffect transition="in" filter="wipe(right)" prLst="gradientSize: 0.1">
                                      <p:cBhvr>
                                        <p:cTn id="9" dur="500"/>
                                        <p:tgtEl>
                                          <p:spTgt spid="483334"/>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483331"/>
                                        </p:tgtEl>
                                        <p:attrNameLst>
                                          <p:attrName>style.visibility</p:attrName>
                                        </p:attrNameLst>
                                      </p:cBhvr>
                                      <p:to>
                                        <p:strVal val="visible"/>
                                      </p:to>
                                    </p:set>
                                    <p:anim calcmode="lin" valueType="num">
                                      <p:cBhvr>
                                        <p:cTn id="12" dur="1000" fill="hold"/>
                                        <p:tgtEl>
                                          <p:spTgt spid="483331"/>
                                        </p:tgtEl>
                                        <p:attrNameLst>
                                          <p:attrName>ppt_x</p:attrName>
                                        </p:attrNameLst>
                                      </p:cBhvr>
                                      <p:tavLst>
                                        <p:tav tm="0">
                                          <p:val>
                                            <p:strVal val="#ppt_x-.2"/>
                                          </p:val>
                                        </p:tav>
                                        <p:tav tm="100000">
                                          <p:val>
                                            <p:strVal val="#ppt_x"/>
                                          </p:val>
                                        </p:tav>
                                      </p:tavLst>
                                    </p:anim>
                                    <p:anim calcmode="lin" valueType="num">
                                      <p:cBhvr>
                                        <p:cTn id="13" dur="1000" fill="hold"/>
                                        <p:tgtEl>
                                          <p:spTgt spid="48333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8333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483336"/>
                                        </p:tgtEl>
                                        <p:attrNameLst>
                                          <p:attrName>style.visibility</p:attrName>
                                        </p:attrNameLst>
                                      </p:cBhvr>
                                      <p:to>
                                        <p:strVal val="visible"/>
                                      </p:to>
                                    </p:set>
                                    <p:anim calcmode="lin" valueType="num">
                                      <p:cBhvr>
                                        <p:cTn id="19" dur="500" fill="hold"/>
                                        <p:tgtEl>
                                          <p:spTgt spid="483336"/>
                                        </p:tgtEl>
                                        <p:attrNameLst>
                                          <p:attrName>ppt_x</p:attrName>
                                        </p:attrNameLst>
                                      </p:cBhvr>
                                      <p:tavLst>
                                        <p:tav tm="0">
                                          <p:val>
                                            <p:strVal val="#ppt_x-.2"/>
                                          </p:val>
                                        </p:tav>
                                        <p:tav tm="100000">
                                          <p:val>
                                            <p:strVal val="#ppt_x"/>
                                          </p:val>
                                        </p:tav>
                                      </p:tavLst>
                                    </p:anim>
                                    <p:anim calcmode="lin" valueType="num">
                                      <p:cBhvr>
                                        <p:cTn id="20" dur="500" fill="hold"/>
                                        <p:tgtEl>
                                          <p:spTgt spid="483336"/>
                                        </p:tgtEl>
                                        <p:attrNameLst>
                                          <p:attrName>ppt_y</p:attrName>
                                        </p:attrNameLst>
                                      </p:cBhvr>
                                      <p:tavLst>
                                        <p:tav tm="0">
                                          <p:val>
                                            <p:strVal val="#ppt_y"/>
                                          </p:val>
                                        </p:tav>
                                        <p:tav tm="100000">
                                          <p:val>
                                            <p:strVal val="#ppt_y"/>
                                          </p:val>
                                        </p:tav>
                                      </p:tavLst>
                                    </p:anim>
                                    <p:animEffect transition="in" filter="wipe(right)" prLst="gradientSize: 0.1">
                                      <p:cBhvr>
                                        <p:cTn id="21" dur="500"/>
                                        <p:tgtEl>
                                          <p:spTgt spid="483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31" grpId="0"/>
      <p:bldP spid="483334" grpId="0"/>
      <p:bldP spid="4833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603512" y="8"/>
            <a:ext cx="6407151" cy="707886"/>
          </a:xfrm>
          <a:prstGeom prst="rect">
            <a:avLst/>
          </a:prstGeom>
          <a:solidFill>
            <a:srgbClr val="D3F652"/>
          </a:solidFill>
          <a:ln w="57150">
            <a:solidFill>
              <a:srgbClr val="FFC000"/>
            </a:solidFill>
          </a:ln>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en-US" sz="4000" dirty="0">
                <a:latin typeface="Times New Roman" panose="02020603050405020304" pitchFamily="18" charset="0"/>
                <a:ea typeface="Microsoft YaHei" panose="020B0503020204020204" pitchFamily="34" charset="-122"/>
                <a:cs typeface="Times New Roman" panose="02020603050405020304" pitchFamily="18" charset="0"/>
              </a:rPr>
              <a:t>TRÒ CHƠI: ĐÓNG VAI</a:t>
            </a:r>
            <a:endParaRPr lang="it-IT" sz="4000" dirty="0">
              <a:latin typeface="Times New Roman" pitchFamily="18" charset="0"/>
              <a:cs typeface="Times New Roman" pitchFamily="18" charset="0"/>
            </a:endParaRPr>
          </a:p>
        </p:txBody>
      </p:sp>
      <p:pic>
        <p:nvPicPr>
          <p:cNvPr id="5"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848" y="-226377"/>
            <a:ext cx="3933063" cy="1976754"/>
          </a:xfrm>
          <a:prstGeom prst="rect">
            <a:avLst/>
          </a:prstGeom>
        </p:spPr>
      </p:pic>
      <p:pic>
        <p:nvPicPr>
          <p:cNvPr id="6"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991" y="0"/>
            <a:ext cx="1590675" cy="1524000"/>
          </a:xfrm>
          <a:prstGeom prst="rect">
            <a:avLst/>
          </a:prstGeom>
        </p:spPr>
      </p:pic>
      <p:sp>
        <p:nvSpPr>
          <p:cNvPr id="7" name="Rectangle 6"/>
          <p:cNvSpPr/>
          <p:nvPr/>
        </p:nvSpPr>
        <p:spPr>
          <a:xfrm>
            <a:off x="172237" y="417316"/>
            <a:ext cx="3316224" cy="707886"/>
          </a:xfrm>
          <a:prstGeom prst="rect">
            <a:avLst/>
          </a:prstGeom>
        </p:spPr>
        <p:txBody>
          <a:bodyPr wrap="square">
            <a:spAutoFit/>
          </a:bodyPr>
          <a:lstStyle/>
          <a:p>
            <a:pPr algn="ctr" defTabSz="457200"/>
            <a:r>
              <a:rPr lang="en-US" sz="2000" b="1" dirty="0">
                <a:solidFill>
                  <a:srgbClr val="FF0000"/>
                </a:solidFill>
                <a:latin typeface="Times" panose="02020603050405020304" pitchFamily="18" charset="0"/>
                <a:ea typeface="微软雅黑"/>
                <a:cs typeface="Times" panose="02020603050405020304" pitchFamily="18" charset="0"/>
              </a:rPr>
              <a:t>AI THÔNG MINH HƠN HỌC SINH LỚP 6</a:t>
            </a:r>
          </a:p>
        </p:txBody>
      </p:sp>
      <p:pic>
        <p:nvPicPr>
          <p:cNvPr id="2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6877" t="53352" r="11679"/>
          <a:stretch/>
        </p:blipFill>
        <p:spPr bwMode="auto">
          <a:xfrm>
            <a:off x="2683635" y="3416608"/>
            <a:ext cx="7878620" cy="3199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AutoShape 7"/>
          <p:cNvSpPr>
            <a:spLocks noChangeArrowheads="1"/>
          </p:cNvSpPr>
          <p:nvPr/>
        </p:nvSpPr>
        <p:spPr bwMode="auto">
          <a:xfrm>
            <a:off x="695109" y="1225912"/>
            <a:ext cx="6913771" cy="2104789"/>
          </a:xfrm>
          <a:prstGeom prst="cloudCallout">
            <a:avLst>
              <a:gd name="adj1" fmla="val -17685"/>
              <a:gd name="adj2" fmla="val 85880"/>
            </a:avLst>
          </a:prstGeom>
          <a:solidFill>
            <a:srgbClr val="FFCCFF"/>
          </a:solidFill>
          <a:ln w="9525">
            <a:solidFill>
              <a:sysClr val="windowText" lastClr="000000"/>
            </a:solidFill>
            <a:round/>
            <a:headEnd/>
            <a:tailEnd/>
          </a:ln>
          <a:effectLst/>
        </p:spPr>
        <p:txBody>
          <a:bodyPr anchor="ctr"/>
          <a:lstStyle/>
          <a:p>
            <a:pPr algn="ctr" fontAlgn="base">
              <a:spcBef>
                <a:spcPct val="0"/>
              </a:spcBef>
              <a:spcAft>
                <a:spcPct val="0"/>
              </a:spcAft>
              <a:defRPr/>
            </a:pPr>
            <a:endParaRPr lang="en-US" sz="2000" b="1" i="1" kern="0" dirty="0">
              <a:solidFill>
                <a:srgbClr val="A50021"/>
              </a:solidFill>
            </a:endParaRPr>
          </a:p>
        </p:txBody>
      </p:sp>
      <p:pic>
        <p:nvPicPr>
          <p:cNvPr id="32" name="Picture 10" descr="lotus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982200" y="4720589"/>
            <a:ext cx="259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0" descr="lotus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733375" y="3209034"/>
            <a:ext cx="1795584" cy="12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0" descr="lotus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270632" y="5898197"/>
            <a:ext cx="1842477" cy="1075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p:cNvSpPr txBox="1"/>
          <p:nvPr/>
        </p:nvSpPr>
        <p:spPr>
          <a:xfrm>
            <a:off x="-91573" y="4202347"/>
            <a:ext cx="2946740" cy="1569660"/>
          </a:xfrm>
          <a:prstGeom prst="rect">
            <a:avLst/>
          </a:prstGeom>
          <a:solidFill>
            <a:srgbClr val="FFC000"/>
          </a:solidFill>
          <a:ln w="57150">
            <a:solidFill>
              <a:schemeClr val="tx1"/>
            </a:solidFill>
          </a:ln>
        </p:spPr>
        <p:txBody>
          <a:bodyPr wrap="square" rtlCol="0">
            <a:spAutoFit/>
          </a:bodyPr>
          <a:lstStyle/>
          <a:p>
            <a:endParaRPr lang="en-US" sz="2400" dirty="0">
              <a:solidFill>
                <a:prstClr val="black"/>
              </a:solidFill>
              <a:latin typeface="Times New Roman" panose="02020603050405020304" pitchFamily="18" charset="0"/>
              <a:cs typeface="Times New Roman" panose="02020603050405020304" pitchFamily="18" charset="0"/>
            </a:endParaRPr>
          </a:p>
          <a:p>
            <a:endParaRPr lang="en-US" sz="2400" dirty="0">
              <a:solidFill>
                <a:prstClr val="black"/>
              </a:solidFill>
              <a:latin typeface="Times New Roman" panose="02020603050405020304" pitchFamily="18" charset="0"/>
              <a:cs typeface="Times New Roman" panose="02020603050405020304" pitchFamily="18" charset="0"/>
            </a:endParaRPr>
          </a:p>
          <a:p>
            <a:endParaRPr lang="en-US" sz="2400" dirty="0">
              <a:solidFill>
                <a:prstClr val="black"/>
              </a:solidFill>
              <a:latin typeface="Times New Roman" panose="02020603050405020304" pitchFamily="18" charset="0"/>
              <a:cs typeface="Times New Roman" panose="02020603050405020304" pitchFamily="18" charset="0"/>
            </a:endParaRPr>
          </a:p>
          <a:p>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17" name="AutoShape 7"/>
          <p:cNvSpPr>
            <a:spLocks noChangeArrowheads="1"/>
          </p:cNvSpPr>
          <p:nvPr/>
        </p:nvSpPr>
        <p:spPr bwMode="auto">
          <a:xfrm>
            <a:off x="8032903" y="700451"/>
            <a:ext cx="4083183" cy="2809147"/>
          </a:xfrm>
          <a:prstGeom prst="cloudCallout">
            <a:avLst>
              <a:gd name="adj1" fmla="val -17685"/>
              <a:gd name="adj2" fmla="val 85880"/>
            </a:avLst>
          </a:prstGeom>
          <a:solidFill>
            <a:srgbClr val="9BBB59">
              <a:lumMod val="20000"/>
              <a:lumOff val="80000"/>
            </a:srgbClr>
          </a:solidFill>
          <a:ln w="9525">
            <a:solidFill>
              <a:sysClr val="windowText" lastClr="000000"/>
            </a:solidFill>
            <a:round/>
            <a:headEnd/>
            <a:tailEnd/>
          </a:ln>
          <a:effectLst/>
        </p:spPr>
        <p:txBody>
          <a:bodyPr anchor="ctr"/>
          <a:lstStyle/>
          <a:p>
            <a:pPr algn="ctr" fontAlgn="base">
              <a:spcBef>
                <a:spcPct val="0"/>
              </a:spcBef>
              <a:spcAft>
                <a:spcPct val="0"/>
              </a:spcAft>
              <a:defRPr/>
            </a:pPr>
            <a:endParaRPr lang="en-US" sz="2000" b="1" i="1" kern="0" dirty="0">
              <a:solidFill>
                <a:srgbClr val="A50021"/>
              </a:solidFill>
            </a:endParaRPr>
          </a:p>
        </p:txBody>
      </p:sp>
      <p:sp>
        <p:nvSpPr>
          <p:cNvPr id="2" name="Rectangle 1"/>
          <p:cNvSpPr/>
          <p:nvPr/>
        </p:nvSpPr>
        <p:spPr>
          <a:xfrm>
            <a:off x="-108665" y="4202347"/>
            <a:ext cx="2963833" cy="1569660"/>
          </a:xfrm>
          <a:prstGeom prst="rect">
            <a:avLst/>
          </a:prstGeom>
        </p:spPr>
        <p:txBody>
          <a:bodyPr wrap="square">
            <a:spAutoFit/>
          </a:bodyPr>
          <a:lstStyle/>
          <a:p>
            <a:r>
              <a:rPr lang="en-US" sz="2400" b="1" dirty="0">
                <a:solidFill>
                  <a:prstClr val="black"/>
                </a:solidFill>
                <a:latin typeface="Times New Roman" panose="02020603050405020304" pitchFamily="18" charset="0"/>
                <a:cs typeface="Times New Roman" panose="02020603050405020304" pitchFamily="18" charset="0"/>
              </a:rPr>
              <a:t>LUẬT CHƠI</a:t>
            </a:r>
            <a:r>
              <a:rPr lang="en-US" sz="2400" dirty="0">
                <a:solidFill>
                  <a:prstClr val="black"/>
                </a:solidFill>
                <a:latin typeface="Times New Roman" panose="02020603050405020304" pitchFamily="18" charset="0"/>
                <a:cs typeface="Times New Roman" panose="02020603050405020304" pitchFamily="18" charset="0"/>
              </a:rPr>
              <a:t>: </a:t>
            </a:r>
          </a:p>
          <a:p>
            <a:r>
              <a:rPr lang="en-US" sz="2400" dirty="0">
                <a:solidFill>
                  <a:prstClr val="black"/>
                </a:solidFill>
                <a:latin typeface="Times New Roman" panose="02020603050405020304" pitchFamily="18" charset="0"/>
                <a:cs typeface="Times New Roman" panose="02020603050405020304" pitchFamily="18" charset="0"/>
              </a:rPr>
              <a:t>S</a:t>
            </a:r>
            <a:r>
              <a:rPr lang="vi-VN" sz="2400" dirty="0">
                <a:solidFill>
                  <a:prstClr val="black"/>
                </a:solidFill>
                <a:latin typeface="Times New Roman" panose="02020603050405020304" pitchFamily="18" charset="0"/>
                <a:cs typeface="Times New Roman" panose="02020603050405020304" pitchFamily="18" charset="0"/>
              </a:rPr>
              <a:t>ắm vai ở tình huống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tập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làm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chuyên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để</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trả</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lời</a:t>
            </a:r>
            <a:r>
              <a:rPr lang="en-US" sz="2400" dirty="0">
                <a:solidFill>
                  <a:prstClr val="black"/>
                </a:solidFill>
                <a:latin typeface="Times New Roman" panose="02020603050405020304" pitchFamily="18" charset="0"/>
                <a:cs typeface="Times New Roman" panose="02020603050405020304" pitchFamily="18" charset="0"/>
              </a:rPr>
              <a:t>.</a:t>
            </a:r>
          </a:p>
        </p:txBody>
      </p:sp>
      <p:sp>
        <p:nvSpPr>
          <p:cNvPr id="16" name="Rectangle 15"/>
          <p:cNvSpPr/>
          <p:nvPr/>
        </p:nvSpPr>
        <p:spPr>
          <a:xfrm>
            <a:off x="1588796" y="1524007"/>
            <a:ext cx="5750901" cy="1477328"/>
          </a:xfrm>
          <a:prstGeom prst="rect">
            <a:avLst/>
          </a:prstGeom>
        </p:spPr>
        <p:txBody>
          <a:bodyPr wrap="square">
            <a:spAutoFit/>
          </a:bodyPr>
          <a:lstStyle/>
          <a:p>
            <a:r>
              <a:rPr lang="en-US" b="1" dirty="0" err="1">
                <a:solidFill>
                  <a:srgbClr val="FF0000"/>
                </a:solidFill>
                <a:latin typeface="Times New Roman" panose="02020603050405020304" pitchFamily="18" charset="0"/>
                <a:cs typeface="Times New Roman" panose="02020603050405020304" pitchFamily="18" charset="0"/>
              </a:rPr>
              <a:t>Tình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huống</a:t>
            </a:r>
            <a:r>
              <a:rPr lang="en-US" b="1" dirty="0">
                <a:solidFill>
                  <a:srgbClr val="FF0000"/>
                </a:solidFill>
                <a:latin typeface="Times New Roman" panose="02020603050405020304" pitchFamily="18" charset="0"/>
                <a:cs typeface="Times New Roman" panose="02020603050405020304" pitchFamily="18" charset="0"/>
              </a:rPr>
              <a:t> : </a:t>
            </a:r>
            <a:r>
              <a:rPr lang="vi-VN" b="1" dirty="0">
                <a:solidFill>
                  <a:schemeClr val="bg2">
                    <a:lumMod val="10000"/>
                  </a:schemeClr>
                </a:solidFill>
                <a:latin typeface="+mj-lt"/>
              </a:rPr>
              <a:t>Giang sinh ra trong một gia đình có truyền thống hiếu học, có trình độ học vấn cao, vì vậy bố mẹ muốn Giang trở thành một nhà khoa học. Giang còn đang phân vân thì các bạn bảo rằng cứ làm theo ý mình chứ sao phải vì gia đình.</a:t>
            </a:r>
            <a:endParaRPr lang="en-US" b="1" dirty="0">
              <a:solidFill>
                <a:schemeClr val="bg2">
                  <a:lumMod val="10000"/>
                </a:schemeClr>
              </a:solidFill>
              <a:latin typeface="+mj-lt"/>
            </a:endParaRPr>
          </a:p>
        </p:txBody>
      </p:sp>
      <p:sp>
        <p:nvSpPr>
          <p:cNvPr id="19" name="Rectangle 18"/>
          <p:cNvSpPr/>
          <p:nvPr/>
        </p:nvSpPr>
        <p:spPr>
          <a:xfrm>
            <a:off x="8509520" y="1140235"/>
            <a:ext cx="3461656" cy="1908215"/>
          </a:xfrm>
          <a:prstGeom prst="rect">
            <a:avLst/>
          </a:prstGeom>
        </p:spPr>
        <p:txBody>
          <a:bodyPr wrap="square">
            <a:spAutoFit/>
          </a:bodyPr>
          <a:lstStyle/>
          <a:p>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Câu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hỏi</a:t>
            </a:r>
            <a:r>
              <a:rPr lang="en-US" b="1" dirty="0">
                <a:solidFill>
                  <a:srgbClr val="FF0000"/>
                </a:solidFill>
                <a:latin typeface="Times New Roman" panose="02020603050405020304" pitchFamily="18" charset="0"/>
                <a:cs typeface="Times New Roman" panose="02020603050405020304" pitchFamily="18" charset="0"/>
              </a:rPr>
              <a:t>: </a:t>
            </a:r>
          </a:p>
          <a:p>
            <a:r>
              <a:rPr lang="vi-VN" sz="2000" b="1" dirty="0">
                <a:solidFill>
                  <a:srgbClr val="0000FF"/>
                </a:solidFill>
                <a:latin typeface="#9Slide04 AdrianeSwash" panose="02000504060000090004" pitchFamily="2" charset="0"/>
              </a:rPr>
              <a:t>1</a:t>
            </a:r>
            <a:r>
              <a:rPr lang="vi-VN" sz="2000" b="1" dirty="0">
                <a:solidFill>
                  <a:srgbClr val="0000FF"/>
                </a:solidFill>
                <a:latin typeface="+mj-lt"/>
              </a:rPr>
              <a:t>. Nếu là Giang em sẽ ứng xử như th</a:t>
            </a:r>
            <a:r>
              <a:rPr lang="en-US" sz="2000" b="1" dirty="0">
                <a:solidFill>
                  <a:srgbClr val="0000FF"/>
                </a:solidFill>
                <a:latin typeface="+mj-lt"/>
              </a:rPr>
              <a:t>ế</a:t>
            </a:r>
            <a:r>
              <a:rPr lang="vi-VN" sz="2000" b="1" dirty="0">
                <a:solidFill>
                  <a:srgbClr val="0000FF"/>
                </a:solidFill>
                <a:latin typeface="+mj-lt"/>
              </a:rPr>
              <a:t> nào với bạn bè?</a:t>
            </a:r>
            <a:endParaRPr lang="en-US" sz="2000" b="1" dirty="0">
              <a:solidFill>
                <a:srgbClr val="0000FF"/>
              </a:solidFill>
              <a:latin typeface="+mj-lt"/>
            </a:endParaRPr>
          </a:p>
          <a:p>
            <a:r>
              <a:rPr lang="vi-VN" sz="2000" b="1" dirty="0">
                <a:solidFill>
                  <a:srgbClr val="0000FF"/>
                </a:solidFill>
                <a:latin typeface="+mj-lt"/>
              </a:rPr>
              <a:t>2. Em sẽ làm gì để thể hiện sự tự hào về truyền thống của gia đình em?</a:t>
            </a:r>
            <a:endParaRPr lang="en-US" sz="2000" b="1" dirty="0">
              <a:solidFill>
                <a:srgbClr val="0000FF"/>
              </a:solidFill>
              <a:latin typeface="+mj-lt"/>
            </a:endParaRPr>
          </a:p>
        </p:txBody>
      </p:sp>
    </p:spTree>
    <p:extLst>
      <p:ext uri="{BB962C8B-B14F-4D97-AF65-F5344CB8AC3E}">
        <p14:creationId xmlns:p14="http://schemas.microsoft.com/office/powerpoint/2010/main" val="11903045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1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1000"/>
                                        <p:tgtEl>
                                          <p:spTgt spid="35"/>
                                        </p:tgtEl>
                                      </p:cBhvr>
                                    </p:animEffect>
                                    <p:anim calcmode="lin" valueType="num">
                                      <p:cBhvr>
                                        <p:cTn id="26" dur="1000" fill="hold"/>
                                        <p:tgtEl>
                                          <p:spTgt spid="35"/>
                                        </p:tgtEl>
                                        <p:attrNameLst>
                                          <p:attrName>ppt_x</p:attrName>
                                        </p:attrNameLst>
                                      </p:cBhvr>
                                      <p:tavLst>
                                        <p:tav tm="0">
                                          <p:val>
                                            <p:strVal val="#ppt_x"/>
                                          </p:val>
                                        </p:tav>
                                        <p:tav tm="100000">
                                          <p:val>
                                            <p:strVal val="#ppt_x"/>
                                          </p:val>
                                        </p:tav>
                                      </p:tavLst>
                                    </p:anim>
                                    <p:anim calcmode="lin" valueType="num">
                                      <p:cBhvr>
                                        <p:cTn id="27" dur="1000" fill="hold"/>
                                        <p:tgtEl>
                                          <p:spTgt spid="3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circle(in)">
                                      <p:cBhvr>
                                        <p:cTn id="37" dur="20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barn(inVertical)">
                                      <p:cBhvr>
                                        <p:cTn id="42" dur="500"/>
                                        <p:tgtEl>
                                          <p:spTgt spid="30"/>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ppt_x"/>
                                          </p:val>
                                        </p:tav>
                                        <p:tav tm="100000">
                                          <p:val>
                                            <p:strVal val="#ppt_x"/>
                                          </p:val>
                                        </p:tav>
                                      </p:tavLst>
                                    </p:anim>
                                    <p:anim calcmode="lin" valueType="num">
                                      <p:cBhvr additive="base">
                                        <p:cTn id="5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30" grpId="0" animBg="1"/>
      <p:bldP spid="35" grpId="0" animBg="1"/>
      <p:bldP spid="17" grpId="0" animBg="1"/>
      <p:bldP spid="2" grpId="0"/>
      <p:bldP spid="16"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40D745-3008-1A48-AD9F-991563C02101}"/>
              </a:ext>
            </a:extLst>
          </p:cNvPr>
          <p:cNvPicPr>
            <a:picLocks noChangeAspect="1"/>
          </p:cNvPicPr>
          <p:nvPr/>
        </p:nvPicPr>
        <p:blipFill>
          <a:blip r:embed="rId2"/>
          <a:stretch>
            <a:fillRect/>
          </a:stretch>
        </p:blipFill>
        <p:spPr>
          <a:xfrm>
            <a:off x="3124534" y="118534"/>
            <a:ext cx="3603480" cy="2781436"/>
          </a:xfrm>
          <a:prstGeom prst="rect">
            <a:avLst/>
          </a:prstGeom>
        </p:spPr>
      </p:pic>
      <p:pic>
        <p:nvPicPr>
          <p:cNvPr id="8" name="Picture 7">
            <a:extLst>
              <a:ext uri="{FF2B5EF4-FFF2-40B4-BE49-F238E27FC236}">
                <a16:creationId xmlns:a16="http://schemas.microsoft.com/office/drawing/2014/main" id="{50E8370D-48B0-C14F-93B1-8E92E76444A2}"/>
              </a:ext>
            </a:extLst>
          </p:cNvPr>
          <p:cNvPicPr>
            <a:picLocks noChangeAspect="1"/>
          </p:cNvPicPr>
          <p:nvPr/>
        </p:nvPicPr>
        <p:blipFill>
          <a:blip r:embed="rId3"/>
          <a:stretch>
            <a:fillRect/>
          </a:stretch>
        </p:blipFill>
        <p:spPr>
          <a:xfrm>
            <a:off x="6990147" y="118534"/>
            <a:ext cx="3592220" cy="2713871"/>
          </a:xfrm>
          <a:prstGeom prst="rect">
            <a:avLst/>
          </a:prstGeom>
        </p:spPr>
      </p:pic>
      <p:pic>
        <p:nvPicPr>
          <p:cNvPr id="10" name="Picture 9">
            <a:extLst>
              <a:ext uri="{FF2B5EF4-FFF2-40B4-BE49-F238E27FC236}">
                <a16:creationId xmlns:a16="http://schemas.microsoft.com/office/drawing/2014/main" id="{B9CC9C09-7F78-1F47-97F9-C4153F31DF5F}"/>
              </a:ext>
            </a:extLst>
          </p:cNvPr>
          <p:cNvPicPr>
            <a:picLocks noChangeAspect="1"/>
          </p:cNvPicPr>
          <p:nvPr/>
        </p:nvPicPr>
        <p:blipFill>
          <a:blip r:embed="rId4"/>
          <a:stretch>
            <a:fillRect/>
          </a:stretch>
        </p:blipFill>
        <p:spPr>
          <a:xfrm>
            <a:off x="3102012" y="3428999"/>
            <a:ext cx="3648524" cy="2837741"/>
          </a:xfrm>
          <a:prstGeom prst="rect">
            <a:avLst/>
          </a:prstGeom>
        </p:spPr>
      </p:pic>
      <p:pic>
        <p:nvPicPr>
          <p:cNvPr id="12" name="Picture 11">
            <a:extLst>
              <a:ext uri="{FF2B5EF4-FFF2-40B4-BE49-F238E27FC236}">
                <a16:creationId xmlns:a16="http://schemas.microsoft.com/office/drawing/2014/main" id="{377691C6-18DD-1043-AF62-543B14D05412}"/>
              </a:ext>
            </a:extLst>
          </p:cNvPr>
          <p:cNvPicPr>
            <a:picLocks noChangeAspect="1"/>
          </p:cNvPicPr>
          <p:nvPr/>
        </p:nvPicPr>
        <p:blipFill>
          <a:blip r:embed="rId5"/>
          <a:stretch>
            <a:fillRect/>
          </a:stretch>
        </p:blipFill>
        <p:spPr>
          <a:xfrm>
            <a:off x="7046453" y="3468413"/>
            <a:ext cx="3580959" cy="2758915"/>
          </a:xfrm>
          <a:prstGeom prst="rect">
            <a:avLst/>
          </a:prstGeom>
        </p:spPr>
      </p:pic>
      <p:sp>
        <p:nvSpPr>
          <p:cNvPr id="13" name="TextBox 12">
            <a:extLst>
              <a:ext uri="{FF2B5EF4-FFF2-40B4-BE49-F238E27FC236}">
                <a16:creationId xmlns:a16="http://schemas.microsoft.com/office/drawing/2014/main" id="{67D7F54C-6C22-EE4F-A0B9-F01C482B3227}"/>
              </a:ext>
            </a:extLst>
          </p:cNvPr>
          <p:cNvSpPr txBox="1"/>
          <p:nvPr/>
        </p:nvSpPr>
        <p:spPr>
          <a:xfrm>
            <a:off x="3366085" y="2933652"/>
            <a:ext cx="3384451" cy="461665"/>
          </a:xfrm>
          <a:prstGeom prst="rect">
            <a:avLst/>
          </a:prstGeom>
          <a:noFill/>
        </p:spPr>
        <p:txBody>
          <a:bodyPr wrap="square" rtlCol="0">
            <a:spAutoFit/>
          </a:bodyPr>
          <a:lstStyle/>
          <a:p>
            <a:pPr algn="ctr"/>
            <a:r>
              <a:rPr lang="en-VN" sz="2400" dirty="0">
                <a:latin typeface="Times New Roman" panose="02020603050405020304" pitchFamily="18" charset="0"/>
                <a:cs typeface="Times New Roman" panose="02020603050405020304" pitchFamily="18" charset="0"/>
              </a:rPr>
              <a:t>Truyền thống h</a:t>
            </a:r>
            <a:r>
              <a:rPr lang="en-US" sz="2400" dirty="0" err="1">
                <a:latin typeface="Times New Roman" panose="02020603050405020304" pitchFamily="18" charset="0"/>
                <a:cs typeface="Times New Roman" panose="02020603050405020304" pitchFamily="18" charset="0"/>
              </a:rPr>
              <a:t>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endParaRPr lang="en-VN" sz="24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58CA5A70-3088-5E4A-8068-F60298221C8B}"/>
              </a:ext>
            </a:extLst>
          </p:cNvPr>
          <p:cNvSpPr txBox="1"/>
          <p:nvPr/>
        </p:nvSpPr>
        <p:spPr>
          <a:xfrm>
            <a:off x="7057713" y="2872063"/>
            <a:ext cx="3384451" cy="461665"/>
          </a:xfrm>
          <a:prstGeom prst="rect">
            <a:avLst/>
          </a:prstGeom>
          <a:noFill/>
        </p:spPr>
        <p:txBody>
          <a:bodyPr wrap="square" rtlCol="0">
            <a:spAutoFit/>
          </a:bodyPr>
          <a:lstStyle/>
          <a:p>
            <a:pPr algn="ctr"/>
            <a:r>
              <a:rPr lang="en-VN" sz="2400" dirty="0">
                <a:latin typeface="Times New Roman" panose="02020603050405020304" pitchFamily="18" charset="0"/>
                <a:cs typeface="Times New Roman" panose="02020603050405020304" pitchFamily="18" charset="0"/>
              </a:rPr>
              <a:t>Truyền thống nghề dệt</a:t>
            </a:r>
          </a:p>
        </p:txBody>
      </p:sp>
      <p:sp>
        <p:nvSpPr>
          <p:cNvPr id="15" name="TextBox 14">
            <a:extLst>
              <a:ext uri="{FF2B5EF4-FFF2-40B4-BE49-F238E27FC236}">
                <a16:creationId xmlns:a16="http://schemas.microsoft.com/office/drawing/2014/main" id="{9623BCF8-032A-B44A-9228-7DDF7154A41A}"/>
              </a:ext>
            </a:extLst>
          </p:cNvPr>
          <p:cNvSpPr txBox="1"/>
          <p:nvPr/>
        </p:nvSpPr>
        <p:spPr>
          <a:xfrm>
            <a:off x="3234048" y="6207410"/>
            <a:ext cx="3384451" cy="461665"/>
          </a:xfrm>
          <a:prstGeom prst="rect">
            <a:avLst/>
          </a:prstGeom>
          <a:noFill/>
        </p:spPr>
        <p:txBody>
          <a:bodyPr wrap="square" rtlCol="0">
            <a:spAutoFit/>
          </a:bodyPr>
          <a:lstStyle/>
          <a:p>
            <a:pPr algn="ctr"/>
            <a:r>
              <a:rPr lang="en-VN" sz="2400" dirty="0">
                <a:latin typeface="Times New Roman" panose="02020603050405020304" pitchFamily="18" charset="0"/>
                <a:cs typeface="Times New Roman" panose="02020603050405020304" pitchFamily="18" charset="0"/>
              </a:rPr>
              <a:t>Truyền thống nghề gốm</a:t>
            </a:r>
          </a:p>
        </p:txBody>
      </p:sp>
      <p:sp>
        <p:nvSpPr>
          <p:cNvPr id="16" name="TextBox 15">
            <a:extLst>
              <a:ext uri="{FF2B5EF4-FFF2-40B4-BE49-F238E27FC236}">
                <a16:creationId xmlns:a16="http://schemas.microsoft.com/office/drawing/2014/main" id="{7BBD59B9-0C43-A741-BEE2-6B7F63A44CE7}"/>
              </a:ext>
            </a:extLst>
          </p:cNvPr>
          <p:cNvSpPr txBox="1"/>
          <p:nvPr/>
        </p:nvSpPr>
        <p:spPr>
          <a:xfrm>
            <a:off x="7076708" y="6207411"/>
            <a:ext cx="3384451" cy="461665"/>
          </a:xfrm>
          <a:prstGeom prst="rect">
            <a:avLst/>
          </a:prstGeom>
          <a:noFill/>
        </p:spPr>
        <p:txBody>
          <a:bodyPr wrap="square" rtlCol="0">
            <a:spAutoFit/>
          </a:bodyPr>
          <a:lstStyle/>
          <a:p>
            <a:pPr algn="ctr"/>
            <a:r>
              <a:rPr lang="en-VN" sz="2400" dirty="0">
                <a:latin typeface="Times New Roman" panose="02020603050405020304" pitchFamily="18" charset="0"/>
                <a:cs typeface="Times New Roman" panose="02020603050405020304" pitchFamily="18" charset="0"/>
              </a:rPr>
              <a:t>Truyền thống yêu nước</a:t>
            </a:r>
          </a:p>
        </p:txBody>
      </p:sp>
      <p:sp>
        <p:nvSpPr>
          <p:cNvPr id="3" name="Oval Callout 2"/>
          <p:cNvSpPr/>
          <p:nvPr/>
        </p:nvSpPr>
        <p:spPr>
          <a:xfrm>
            <a:off x="205354" y="118534"/>
            <a:ext cx="2788113" cy="1824503"/>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I/ K</a:t>
            </a:r>
            <a:r>
              <a:rPr lang="en" sz="3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HỞI ĐỘNG</a:t>
            </a:r>
            <a:endParaRPr lang="en-VN" sz="3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5" name="Cloud Callout 4"/>
          <p:cNvSpPr/>
          <p:nvPr/>
        </p:nvSpPr>
        <p:spPr>
          <a:xfrm>
            <a:off x="354842" y="1943037"/>
            <a:ext cx="2593582" cy="4323703"/>
          </a:xfrm>
          <a:prstGeom prst="cloudCallout">
            <a:avLst>
              <a:gd name="adj1" fmla="val -693"/>
              <a:gd name="adj2" fmla="val 6226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dirty="0">
                <a:latin typeface="Times New Roman" panose="02020603050405020304" pitchFamily="18" charset="0"/>
                <a:cs typeface="Times New Roman" panose="02020603050405020304" pitchFamily="18" charset="0"/>
              </a:rPr>
              <a:t>Em hãy </a:t>
            </a:r>
            <a:r>
              <a:rPr lang="en-US" sz="2000" dirty="0">
                <a:latin typeface="Times New Roman" panose="02020603050405020304" pitchFamily="18" charset="0"/>
                <a:cs typeface="Times New Roman" panose="02020603050405020304" pitchFamily="18" charset="0"/>
              </a:rPr>
              <a:t>q</a:t>
            </a:r>
            <a:r>
              <a:rPr lang="vi-VN" sz="2000" dirty="0">
                <a:latin typeface="Times New Roman" panose="02020603050405020304" pitchFamily="18" charset="0"/>
                <a:cs typeface="Times New Roman" panose="02020603050405020304" pitchFamily="18" charset="0"/>
              </a:rPr>
              <a:t>uan sát những hình ảnh </a:t>
            </a:r>
            <a:r>
              <a:rPr lang="en-US" sz="2000" dirty="0" err="1">
                <a:latin typeface="Times New Roman" panose="02020603050405020304" pitchFamily="18" charset="0"/>
                <a:cs typeface="Times New Roman" panose="02020603050405020304" pitchFamily="18" charset="0"/>
              </a:rPr>
              <a:t>sau</a:t>
            </a:r>
            <a:endParaRPr lang="vi-VN" sz="2000" dirty="0">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cho biết các hình ảnh đó thể hiện những truyền thống nào của gia đình, dòng họ</a:t>
            </a:r>
            <a:endParaRPr lang="en-V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555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ircle(in)">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circle(in)">
                                      <p:cBhvr>
                                        <p:cTn id="53" dur="20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ppt_x"/>
                                          </p:val>
                                        </p:tav>
                                        <p:tav tm="100000">
                                          <p:val>
                                            <p:strVal val="#ppt_x"/>
                                          </p:val>
                                        </p:tav>
                                      </p:tavLst>
                                    </p:anim>
                                    <p:anim calcmode="lin" valueType="num">
                                      <p:cBhvr additive="base">
                                        <p:cTn id="5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3"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603512" y="8"/>
            <a:ext cx="6407151" cy="707886"/>
          </a:xfrm>
          <a:prstGeom prst="rect">
            <a:avLst/>
          </a:prstGeom>
          <a:solidFill>
            <a:srgbClr val="D3F652"/>
          </a:solidFill>
          <a:ln w="57150">
            <a:solidFill>
              <a:srgbClr val="FFC000"/>
            </a:solidFill>
          </a:ln>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en-US" sz="4000" dirty="0">
                <a:latin typeface="Times New Roman" panose="02020603050405020304" pitchFamily="18" charset="0"/>
                <a:ea typeface="Microsoft YaHei" panose="020B0503020204020204" pitchFamily="34" charset="-122"/>
                <a:cs typeface="Times New Roman" panose="02020603050405020304" pitchFamily="18" charset="0"/>
              </a:rPr>
              <a:t>TRÒ CHƠI: ĐÓNG VAI</a:t>
            </a:r>
            <a:endParaRPr lang="it-IT" sz="4000" dirty="0">
              <a:latin typeface="Times New Roman" pitchFamily="18" charset="0"/>
              <a:cs typeface="Times New Roman" pitchFamily="18" charset="0"/>
            </a:endParaRPr>
          </a:p>
        </p:txBody>
      </p:sp>
      <p:pic>
        <p:nvPicPr>
          <p:cNvPr id="5"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848" y="-226377"/>
            <a:ext cx="3933063" cy="1976754"/>
          </a:xfrm>
          <a:prstGeom prst="rect">
            <a:avLst/>
          </a:prstGeom>
        </p:spPr>
      </p:pic>
      <p:pic>
        <p:nvPicPr>
          <p:cNvPr id="6"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991" y="0"/>
            <a:ext cx="1590675" cy="1524000"/>
          </a:xfrm>
          <a:prstGeom prst="rect">
            <a:avLst/>
          </a:prstGeom>
        </p:spPr>
      </p:pic>
      <p:sp>
        <p:nvSpPr>
          <p:cNvPr id="7" name="Rectangle 6"/>
          <p:cNvSpPr/>
          <p:nvPr/>
        </p:nvSpPr>
        <p:spPr>
          <a:xfrm>
            <a:off x="172237" y="417316"/>
            <a:ext cx="3316224" cy="707886"/>
          </a:xfrm>
          <a:prstGeom prst="rect">
            <a:avLst/>
          </a:prstGeom>
        </p:spPr>
        <p:txBody>
          <a:bodyPr wrap="square">
            <a:spAutoFit/>
          </a:bodyPr>
          <a:lstStyle/>
          <a:p>
            <a:pPr algn="ctr" defTabSz="457200"/>
            <a:r>
              <a:rPr lang="en-US" sz="2000" b="1" dirty="0">
                <a:solidFill>
                  <a:srgbClr val="FF0000"/>
                </a:solidFill>
                <a:latin typeface="Times" panose="02020603050405020304" pitchFamily="18" charset="0"/>
                <a:ea typeface="微软雅黑"/>
                <a:cs typeface="Times" panose="02020603050405020304" pitchFamily="18" charset="0"/>
              </a:rPr>
              <a:t>AI THÔNG MINH HƠN HỌC SINH LỚP 6</a:t>
            </a:r>
          </a:p>
        </p:txBody>
      </p:sp>
      <p:pic>
        <p:nvPicPr>
          <p:cNvPr id="2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6877" t="53352" r="11679"/>
          <a:stretch/>
        </p:blipFill>
        <p:spPr bwMode="auto">
          <a:xfrm>
            <a:off x="1830349" y="3996985"/>
            <a:ext cx="8499959" cy="3199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AutoShape 7"/>
          <p:cNvSpPr>
            <a:spLocks noChangeArrowheads="1"/>
          </p:cNvSpPr>
          <p:nvPr/>
        </p:nvSpPr>
        <p:spPr bwMode="auto">
          <a:xfrm>
            <a:off x="172237" y="1030834"/>
            <a:ext cx="7436643" cy="2478748"/>
          </a:xfrm>
          <a:prstGeom prst="cloudCallout">
            <a:avLst>
              <a:gd name="adj1" fmla="val -17685"/>
              <a:gd name="adj2" fmla="val 85880"/>
            </a:avLst>
          </a:prstGeom>
          <a:solidFill>
            <a:srgbClr val="FFCCFF"/>
          </a:solidFill>
          <a:ln w="9525">
            <a:solidFill>
              <a:sysClr val="windowText" lastClr="000000"/>
            </a:solidFill>
            <a:round/>
            <a:headEnd/>
            <a:tailEnd/>
          </a:ln>
          <a:effectLst/>
        </p:spPr>
        <p:txBody>
          <a:bodyPr anchor="ctr"/>
          <a:lstStyle/>
          <a:p>
            <a:pPr algn="ctr" fontAlgn="base">
              <a:spcBef>
                <a:spcPct val="0"/>
              </a:spcBef>
              <a:spcAft>
                <a:spcPct val="0"/>
              </a:spcAft>
              <a:defRPr/>
            </a:pPr>
            <a:endParaRPr lang="en-US" sz="2000" b="1" i="1" kern="0" dirty="0">
              <a:solidFill>
                <a:srgbClr val="A50021"/>
              </a:solidFill>
            </a:endParaRPr>
          </a:p>
        </p:txBody>
      </p:sp>
      <p:pic>
        <p:nvPicPr>
          <p:cNvPr id="32" name="Picture 10" descr="lotus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982200" y="4720589"/>
            <a:ext cx="259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0" descr="lotus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733375" y="3209034"/>
            <a:ext cx="1795584" cy="12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0" descr="lotus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270632" y="5898197"/>
            <a:ext cx="1842477" cy="1075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7"/>
          <p:cNvSpPr>
            <a:spLocks noChangeArrowheads="1"/>
          </p:cNvSpPr>
          <p:nvPr/>
        </p:nvSpPr>
        <p:spPr bwMode="auto">
          <a:xfrm>
            <a:off x="7588873" y="700451"/>
            <a:ext cx="4642257" cy="2809147"/>
          </a:xfrm>
          <a:prstGeom prst="cloudCallout">
            <a:avLst>
              <a:gd name="adj1" fmla="val -17685"/>
              <a:gd name="adj2" fmla="val 85880"/>
            </a:avLst>
          </a:prstGeom>
          <a:solidFill>
            <a:srgbClr val="9BBB59">
              <a:lumMod val="20000"/>
              <a:lumOff val="80000"/>
            </a:srgbClr>
          </a:solidFill>
          <a:ln w="9525">
            <a:solidFill>
              <a:sysClr val="windowText" lastClr="000000"/>
            </a:solidFill>
            <a:round/>
            <a:headEnd/>
            <a:tailEnd/>
          </a:ln>
          <a:effectLst/>
        </p:spPr>
        <p:txBody>
          <a:bodyPr anchor="ctr"/>
          <a:lstStyle/>
          <a:p>
            <a:pPr algn="ctr" fontAlgn="base">
              <a:spcBef>
                <a:spcPct val="0"/>
              </a:spcBef>
              <a:spcAft>
                <a:spcPct val="0"/>
              </a:spcAft>
              <a:defRPr/>
            </a:pPr>
            <a:endParaRPr lang="en-US" sz="2000" b="1" i="1" kern="0" dirty="0">
              <a:solidFill>
                <a:srgbClr val="A50021"/>
              </a:solidFill>
            </a:endParaRPr>
          </a:p>
        </p:txBody>
      </p:sp>
      <p:sp>
        <p:nvSpPr>
          <p:cNvPr id="16" name="Rectangle 15"/>
          <p:cNvSpPr/>
          <p:nvPr/>
        </p:nvSpPr>
        <p:spPr>
          <a:xfrm>
            <a:off x="989055" y="1524000"/>
            <a:ext cx="6484775" cy="1938992"/>
          </a:xfrm>
          <a:prstGeom prst="rect">
            <a:avLst/>
          </a:prstGeom>
        </p:spPr>
        <p:txBody>
          <a:bodyPr wrap="square">
            <a:spAutoFit/>
          </a:bodyPr>
          <a:lstStyle/>
          <a:p>
            <a:r>
              <a:rPr lang="en-US" sz="2400" b="1" dirty="0" err="1">
                <a:solidFill>
                  <a:srgbClr val="0000FF"/>
                </a:solidFill>
                <a:latin typeface="Times" pitchFamily="18" charset="0"/>
                <a:cs typeface="Times" pitchFamily="18" charset="0"/>
              </a:rPr>
              <a:t>Nếu</a:t>
            </a:r>
            <a:r>
              <a:rPr lang="en-US" sz="2400" b="1" dirty="0">
                <a:solidFill>
                  <a:srgbClr val="0000FF"/>
                </a:solidFill>
                <a:latin typeface="Times" pitchFamily="18" charset="0"/>
                <a:cs typeface="Times" pitchFamily="18" charset="0"/>
              </a:rPr>
              <a:t> </a:t>
            </a:r>
            <a:r>
              <a:rPr lang="en-US" sz="2400" b="1" dirty="0" err="1">
                <a:solidFill>
                  <a:srgbClr val="0000FF"/>
                </a:solidFill>
                <a:latin typeface="Times" pitchFamily="18" charset="0"/>
                <a:cs typeface="Times" pitchFamily="18" charset="0"/>
              </a:rPr>
              <a:t>em</a:t>
            </a:r>
            <a:r>
              <a:rPr lang="en-US" sz="2400" b="1" dirty="0">
                <a:solidFill>
                  <a:srgbClr val="0000FF"/>
                </a:solidFill>
                <a:latin typeface="Times" pitchFamily="18" charset="0"/>
                <a:cs typeface="Times" pitchFamily="18" charset="0"/>
              </a:rPr>
              <a:t> </a:t>
            </a:r>
            <a:r>
              <a:rPr lang="en-US" sz="2400" b="1" dirty="0" err="1">
                <a:solidFill>
                  <a:srgbClr val="0000FF"/>
                </a:solidFill>
                <a:latin typeface="Times" pitchFamily="18" charset="0"/>
                <a:cs typeface="Times" pitchFamily="18" charset="0"/>
              </a:rPr>
              <a:t>là</a:t>
            </a:r>
            <a:r>
              <a:rPr lang="en-US" sz="2400" b="1" dirty="0">
                <a:solidFill>
                  <a:srgbClr val="0000FF"/>
                </a:solidFill>
                <a:latin typeface="Times" pitchFamily="18" charset="0"/>
                <a:cs typeface="Times" pitchFamily="18" charset="0"/>
              </a:rPr>
              <a:t> </a:t>
            </a:r>
            <a:r>
              <a:rPr lang="en-US" sz="2400" b="1" dirty="0" err="1">
                <a:solidFill>
                  <a:srgbClr val="0000FF"/>
                </a:solidFill>
                <a:latin typeface="Times" pitchFamily="18" charset="0"/>
                <a:cs typeface="Times" pitchFamily="18" charset="0"/>
              </a:rPr>
              <a:t>Giang</a:t>
            </a:r>
            <a:r>
              <a:rPr lang="en-US" sz="2400" b="1" dirty="0">
                <a:solidFill>
                  <a:srgbClr val="0000FF"/>
                </a:solidFill>
                <a:latin typeface="Times" pitchFamily="18" charset="0"/>
                <a:cs typeface="Times" pitchFamily="18" charset="0"/>
              </a:rPr>
              <a:t> </a:t>
            </a:r>
            <a:r>
              <a:rPr lang="en-US" sz="2400" b="1" dirty="0" err="1">
                <a:solidFill>
                  <a:srgbClr val="0000FF"/>
                </a:solidFill>
                <a:latin typeface="Times" pitchFamily="18" charset="0"/>
                <a:cs typeface="Times" pitchFamily="18" charset="0"/>
              </a:rPr>
              <a:t>em</a:t>
            </a:r>
            <a:r>
              <a:rPr lang="en-US" sz="2400" b="1" dirty="0">
                <a:solidFill>
                  <a:srgbClr val="0000FF"/>
                </a:solidFill>
                <a:latin typeface="Times" pitchFamily="18" charset="0"/>
                <a:cs typeface="Times" pitchFamily="18" charset="0"/>
              </a:rPr>
              <a:t> </a:t>
            </a:r>
            <a:r>
              <a:rPr lang="en-US" sz="2400" b="1" dirty="0" err="1">
                <a:solidFill>
                  <a:srgbClr val="0000FF"/>
                </a:solidFill>
                <a:latin typeface="Times" pitchFamily="18" charset="0"/>
                <a:cs typeface="Times" pitchFamily="18" charset="0"/>
              </a:rPr>
              <a:t>sẽ</a:t>
            </a:r>
            <a:r>
              <a:rPr lang="en-US" sz="2400" b="1" dirty="0">
                <a:solidFill>
                  <a:srgbClr val="0000FF"/>
                </a:solidFill>
                <a:latin typeface="Times" pitchFamily="18" charset="0"/>
                <a:cs typeface="Times" pitchFamily="18" charset="0"/>
              </a:rPr>
              <a:t> </a:t>
            </a:r>
            <a:r>
              <a:rPr lang="en-US" sz="2400" b="1" dirty="0" err="1">
                <a:solidFill>
                  <a:srgbClr val="0000FF"/>
                </a:solidFill>
                <a:latin typeface="Times" pitchFamily="18" charset="0"/>
                <a:cs typeface="Times" pitchFamily="18" charset="0"/>
              </a:rPr>
              <a:t>ứng</a:t>
            </a:r>
            <a:r>
              <a:rPr lang="en-US" sz="2400" b="1" dirty="0">
                <a:solidFill>
                  <a:srgbClr val="0000FF"/>
                </a:solidFill>
                <a:latin typeface="Times" pitchFamily="18" charset="0"/>
                <a:cs typeface="Times" pitchFamily="18" charset="0"/>
              </a:rPr>
              <a:t> </a:t>
            </a:r>
            <a:r>
              <a:rPr lang="en-US" sz="2400" b="1" dirty="0" err="1">
                <a:solidFill>
                  <a:srgbClr val="0000FF"/>
                </a:solidFill>
                <a:latin typeface="Times" pitchFamily="18" charset="0"/>
                <a:cs typeface="Times" pitchFamily="18" charset="0"/>
              </a:rPr>
              <a:t>xử</a:t>
            </a:r>
            <a:r>
              <a:rPr lang="en-US" sz="2400" b="1" dirty="0">
                <a:solidFill>
                  <a:srgbClr val="0000FF"/>
                </a:solidFill>
                <a:latin typeface="Times" pitchFamily="18" charset="0"/>
                <a:cs typeface="Times" pitchFamily="18" charset="0"/>
              </a:rPr>
              <a:t> </a:t>
            </a:r>
            <a:r>
              <a:rPr lang="en-US" sz="2400" b="1" dirty="0" err="1">
                <a:solidFill>
                  <a:srgbClr val="0000FF"/>
                </a:solidFill>
                <a:latin typeface="Times" pitchFamily="18" charset="0"/>
                <a:cs typeface="Times" pitchFamily="18" charset="0"/>
              </a:rPr>
              <a:t>với</a:t>
            </a:r>
            <a:r>
              <a:rPr lang="en-US" sz="2400" b="1" dirty="0">
                <a:solidFill>
                  <a:srgbClr val="0000FF"/>
                </a:solidFill>
                <a:latin typeface="Times" pitchFamily="18" charset="0"/>
                <a:cs typeface="Times" pitchFamily="18" charset="0"/>
              </a:rPr>
              <a:t> </a:t>
            </a:r>
            <a:r>
              <a:rPr lang="en-US" sz="2400" b="1" dirty="0" err="1">
                <a:solidFill>
                  <a:srgbClr val="0000FF"/>
                </a:solidFill>
                <a:latin typeface="Times" pitchFamily="18" charset="0"/>
                <a:cs typeface="Times" pitchFamily="18" charset="0"/>
              </a:rPr>
              <a:t>bạn</a:t>
            </a:r>
            <a:r>
              <a:rPr lang="en-US" sz="2400" b="1" dirty="0">
                <a:solidFill>
                  <a:srgbClr val="0000FF"/>
                </a:solidFill>
                <a:latin typeface="Times" pitchFamily="18" charset="0"/>
                <a:cs typeface="Times" pitchFamily="18" charset="0"/>
              </a:rPr>
              <a:t> </a:t>
            </a:r>
            <a:r>
              <a:rPr lang="en-US" sz="2400" b="1" dirty="0" err="1">
                <a:solidFill>
                  <a:srgbClr val="0000FF"/>
                </a:solidFill>
                <a:latin typeface="Times" pitchFamily="18" charset="0"/>
                <a:cs typeface="Times" pitchFamily="18" charset="0"/>
              </a:rPr>
              <a:t>bè</a:t>
            </a:r>
            <a:r>
              <a:rPr lang="en-US" sz="2400" b="1" dirty="0">
                <a:solidFill>
                  <a:srgbClr val="0000FF"/>
                </a:solidFill>
                <a:latin typeface="Times" pitchFamily="18" charset="0"/>
                <a:cs typeface="Times" pitchFamily="18" charset="0"/>
              </a:rPr>
              <a:t>: </a:t>
            </a:r>
            <a:r>
              <a:rPr lang="en-US" sz="2400" b="1" dirty="0" err="1">
                <a:solidFill>
                  <a:srgbClr val="0000FF"/>
                </a:solidFill>
                <a:latin typeface="Times" pitchFamily="18" charset="0"/>
                <a:cs typeface="Times" pitchFamily="18" charset="0"/>
              </a:rPr>
              <a:t>em</a:t>
            </a:r>
            <a:r>
              <a:rPr lang="en-US" sz="2400" b="1" dirty="0">
                <a:solidFill>
                  <a:srgbClr val="0000FF"/>
                </a:solidFill>
                <a:latin typeface="Times" pitchFamily="18" charset="0"/>
                <a:cs typeface="Times" pitchFamily="18" charset="0"/>
              </a:rPr>
              <a:t> </a:t>
            </a:r>
            <a:r>
              <a:rPr lang="en-US" sz="2400" b="1" dirty="0" err="1">
                <a:solidFill>
                  <a:srgbClr val="0000FF"/>
                </a:solidFill>
                <a:latin typeface="Times" pitchFamily="18" charset="0"/>
                <a:cs typeface="Times" pitchFamily="18" charset="0"/>
              </a:rPr>
              <a:t>sẽ</a:t>
            </a:r>
            <a:r>
              <a:rPr lang="en-US" sz="2400" b="1" dirty="0">
                <a:solidFill>
                  <a:srgbClr val="0000FF"/>
                </a:solidFill>
                <a:latin typeface="Times" pitchFamily="18" charset="0"/>
                <a:cs typeface="Times" pitchFamily="18" charset="0"/>
              </a:rPr>
              <a:t> </a:t>
            </a:r>
            <a:r>
              <a:rPr lang="en-US" sz="2400" b="1" dirty="0" err="1">
                <a:solidFill>
                  <a:srgbClr val="0000FF"/>
                </a:solidFill>
                <a:latin typeface="Times" pitchFamily="18" charset="0"/>
                <a:cs typeface="Times" pitchFamily="18" charset="0"/>
              </a:rPr>
              <a:t>xác</a:t>
            </a:r>
            <a:r>
              <a:rPr lang="en-US" sz="2400" b="1" dirty="0">
                <a:solidFill>
                  <a:srgbClr val="0000FF"/>
                </a:solidFill>
                <a:latin typeface="Times" pitchFamily="18" charset="0"/>
                <a:cs typeface="Times" pitchFamily="18" charset="0"/>
              </a:rPr>
              <a:t> </a:t>
            </a:r>
            <a:r>
              <a:rPr lang="en-US" sz="2400" b="1" dirty="0" err="1">
                <a:solidFill>
                  <a:srgbClr val="0000FF"/>
                </a:solidFill>
                <a:latin typeface="Times" pitchFamily="18" charset="0"/>
                <a:cs typeface="Times" pitchFamily="18" charset="0"/>
              </a:rPr>
              <a:t>định</a:t>
            </a:r>
            <a:r>
              <a:rPr lang="en-US" sz="2400" b="1" dirty="0">
                <a:solidFill>
                  <a:srgbClr val="0000FF"/>
                </a:solidFill>
                <a:latin typeface="Times" pitchFamily="18" charset="0"/>
                <a:cs typeface="Times" pitchFamily="18" charset="0"/>
              </a:rPr>
              <a:t> </a:t>
            </a:r>
            <a:r>
              <a:rPr lang="en-US" sz="2400" b="1" dirty="0" err="1">
                <a:solidFill>
                  <a:srgbClr val="0000FF"/>
                </a:solidFill>
                <a:latin typeface="Times" pitchFamily="18" charset="0"/>
                <a:cs typeface="Times" pitchFamily="18" charset="0"/>
              </a:rPr>
              <a:t>rõ</a:t>
            </a:r>
            <a:r>
              <a:rPr lang="en-US" sz="2400" b="1" dirty="0">
                <a:solidFill>
                  <a:srgbClr val="0000FF"/>
                </a:solidFill>
                <a:latin typeface="Times" pitchFamily="18" charset="0"/>
                <a:cs typeface="Times" pitchFamily="18" charset="0"/>
              </a:rPr>
              <a:t> </a:t>
            </a:r>
            <a:r>
              <a:rPr lang="en-US" sz="2400" b="1" dirty="0" err="1">
                <a:solidFill>
                  <a:srgbClr val="0000FF"/>
                </a:solidFill>
                <a:latin typeface="Times" pitchFamily="18" charset="0"/>
                <a:cs typeface="Times" pitchFamily="18" charset="0"/>
              </a:rPr>
              <a:t>ràng</a:t>
            </a:r>
            <a:r>
              <a:rPr lang="en-US" sz="2400" b="1" dirty="0">
                <a:solidFill>
                  <a:srgbClr val="0000FF"/>
                </a:solidFill>
                <a:latin typeface="Times" pitchFamily="18" charset="0"/>
                <a:cs typeface="Times" pitchFamily="18" charset="0"/>
              </a:rPr>
              <a:t> </a:t>
            </a:r>
            <a:r>
              <a:rPr lang="en-US" sz="2400" b="1" dirty="0" err="1">
                <a:solidFill>
                  <a:srgbClr val="0000FF"/>
                </a:solidFill>
                <a:latin typeface="Times" pitchFamily="18" charset="0"/>
                <a:cs typeface="Times" pitchFamily="18" charset="0"/>
              </a:rPr>
              <a:t>về</a:t>
            </a:r>
            <a:r>
              <a:rPr lang="en-US" sz="2400" b="1" dirty="0">
                <a:solidFill>
                  <a:srgbClr val="0000FF"/>
                </a:solidFill>
                <a:latin typeface="Times" pitchFamily="18" charset="0"/>
                <a:cs typeface="Times" pitchFamily="18" charset="0"/>
              </a:rPr>
              <a:t> </a:t>
            </a:r>
            <a:r>
              <a:rPr lang="en-US" sz="2400" b="1" dirty="0" err="1">
                <a:solidFill>
                  <a:srgbClr val="0000FF"/>
                </a:solidFill>
                <a:latin typeface="Times" pitchFamily="18" charset="0"/>
                <a:cs typeface="Times" pitchFamily="18" charset="0"/>
              </a:rPr>
              <a:t>ước</a:t>
            </a:r>
            <a:r>
              <a:rPr lang="en-US" sz="2400" b="1" dirty="0">
                <a:solidFill>
                  <a:srgbClr val="0000FF"/>
                </a:solidFill>
                <a:latin typeface="Times" pitchFamily="18" charset="0"/>
                <a:cs typeface="Times" pitchFamily="18" charset="0"/>
              </a:rPr>
              <a:t> </a:t>
            </a:r>
            <a:r>
              <a:rPr lang="en-US" sz="2400" b="1" dirty="0" err="1">
                <a:solidFill>
                  <a:srgbClr val="0000FF"/>
                </a:solidFill>
                <a:latin typeface="Times" pitchFamily="18" charset="0"/>
                <a:cs typeface="Times" pitchFamily="18" charset="0"/>
              </a:rPr>
              <a:t>mơ</a:t>
            </a:r>
            <a:r>
              <a:rPr lang="en-US" sz="2400" b="1" dirty="0">
                <a:solidFill>
                  <a:srgbClr val="0000FF"/>
                </a:solidFill>
                <a:latin typeface="Times" pitchFamily="18" charset="0"/>
                <a:cs typeface="Times" pitchFamily="18" charset="0"/>
              </a:rPr>
              <a:t> </a:t>
            </a:r>
            <a:r>
              <a:rPr lang="en-US" sz="2400" b="1" dirty="0" err="1">
                <a:solidFill>
                  <a:srgbClr val="0000FF"/>
                </a:solidFill>
                <a:latin typeface="Times" pitchFamily="18" charset="0"/>
                <a:cs typeface="Times" pitchFamily="18" charset="0"/>
              </a:rPr>
              <a:t>của</a:t>
            </a:r>
            <a:r>
              <a:rPr lang="en-US" sz="2400" b="1" dirty="0">
                <a:solidFill>
                  <a:srgbClr val="0000FF"/>
                </a:solidFill>
                <a:latin typeface="Times" pitchFamily="18" charset="0"/>
                <a:cs typeface="Times" pitchFamily="18" charset="0"/>
              </a:rPr>
              <a:t> </a:t>
            </a:r>
            <a:r>
              <a:rPr lang="en-US" sz="2400" b="1" dirty="0" err="1">
                <a:solidFill>
                  <a:srgbClr val="0000FF"/>
                </a:solidFill>
                <a:latin typeface="Times" pitchFamily="18" charset="0"/>
                <a:cs typeface="Times" pitchFamily="18" charset="0"/>
              </a:rPr>
              <a:t>mình</a:t>
            </a:r>
            <a:r>
              <a:rPr lang="en-US" sz="2400" b="1" dirty="0">
                <a:solidFill>
                  <a:srgbClr val="0000FF"/>
                </a:solidFill>
                <a:latin typeface="Times" pitchFamily="18" charset="0"/>
                <a:cs typeface="Times" pitchFamily="18" charset="0"/>
              </a:rPr>
              <a:t> </a:t>
            </a:r>
            <a:r>
              <a:rPr lang="en-US" sz="2400" b="1" dirty="0" err="1">
                <a:solidFill>
                  <a:srgbClr val="0000FF"/>
                </a:solidFill>
                <a:latin typeface="Times" pitchFamily="18" charset="0"/>
                <a:cs typeface="Times" pitchFamily="18" charset="0"/>
              </a:rPr>
              <a:t>và</a:t>
            </a:r>
            <a:r>
              <a:rPr lang="en-US" sz="2400" b="1" dirty="0">
                <a:solidFill>
                  <a:srgbClr val="0000FF"/>
                </a:solidFill>
                <a:latin typeface="Times" pitchFamily="18" charset="0"/>
                <a:cs typeface="Times" pitchFamily="18" charset="0"/>
              </a:rPr>
              <a:t> </a:t>
            </a:r>
            <a:r>
              <a:rPr lang="en-US" sz="2400" b="1" dirty="0" err="1">
                <a:solidFill>
                  <a:srgbClr val="0000FF"/>
                </a:solidFill>
                <a:latin typeface="Times" pitchFamily="18" charset="0"/>
                <a:cs typeface="Times" pitchFamily="18" charset="0"/>
              </a:rPr>
              <a:t>nói</a:t>
            </a:r>
            <a:r>
              <a:rPr lang="en-US" sz="2400" b="1" dirty="0">
                <a:solidFill>
                  <a:srgbClr val="0000FF"/>
                </a:solidFill>
                <a:latin typeface="Times" pitchFamily="18" charset="0"/>
                <a:cs typeface="Times" pitchFamily="18" charset="0"/>
              </a:rPr>
              <a:t> </a:t>
            </a:r>
            <a:r>
              <a:rPr lang="en-US" sz="2400" b="1" dirty="0" err="1">
                <a:solidFill>
                  <a:srgbClr val="0000FF"/>
                </a:solidFill>
                <a:latin typeface="Times" pitchFamily="18" charset="0"/>
                <a:cs typeface="Times" pitchFamily="18" charset="0"/>
              </a:rPr>
              <a:t>với</a:t>
            </a:r>
            <a:r>
              <a:rPr lang="en-US" sz="2400" b="1" dirty="0">
                <a:solidFill>
                  <a:srgbClr val="0000FF"/>
                </a:solidFill>
                <a:latin typeface="Times" pitchFamily="18" charset="0"/>
                <a:cs typeface="Times" pitchFamily="18" charset="0"/>
              </a:rPr>
              <a:t> </a:t>
            </a:r>
            <a:r>
              <a:rPr lang="en-US" sz="2400" b="1" dirty="0" err="1">
                <a:solidFill>
                  <a:srgbClr val="0000FF"/>
                </a:solidFill>
                <a:latin typeface="Times" pitchFamily="18" charset="0"/>
                <a:cs typeface="Times" pitchFamily="18" charset="0"/>
              </a:rPr>
              <a:t>các</a:t>
            </a:r>
            <a:r>
              <a:rPr lang="en-US" sz="2400" b="1" dirty="0">
                <a:solidFill>
                  <a:srgbClr val="0000FF"/>
                </a:solidFill>
                <a:latin typeface="Times" pitchFamily="18" charset="0"/>
                <a:cs typeface="Times" pitchFamily="18" charset="0"/>
              </a:rPr>
              <a:t> </a:t>
            </a:r>
            <a:r>
              <a:rPr lang="en-US" sz="2400" b="1" dirty="0" err="1">
                <a:solidFill>
                  <a:srgbClr val="0000FF"/>
                </a:solidFill>
                <a:latin typeface="Times" pitchFamily="18" charset="0"/>
                <a:cs typeface="Times" pitchFamily="18" charset="0"/>
              </a:rPr>
              <a:t>bạn</a:t>
            </a:r>
            <a:r>
              <a:rPr lang="en-US" sz="2400" b="1" dirty="0">
                <a:solidFill>
                  <a:srgbClr val="0000FF"/>
                </a:solidFill>
                <a:latin typeface="Times" pitchFamily="18" charset="0"/>
                <a:cs typeface="Times" pitchFamily="18" charset="0"/>
              </a:rPr>
              <a:t> </a:t>
            </a:r>
            <a:r>
              <a:rPr lang="en-US" sz="2400" b="1" dirty="0" err="1">
                <a:solidFill>
                  <a:srgbClr val="0000FF"/>
                </a:solidFill>
                <a:latin typeface="Times" pitchFamily="18" charset="0"/>
                <a:cs typeface="Times" pitchFamily="18" charset="0"/>
              </a:rPr>
              <a:t>hiểu</a:t>
            </a:r>
            <a:r>
              <a:rPr lang="en-US" sz="2400" b="1" dirty="0">
                <a:solidFill>
                  <a:srgbClr val="0000FF"/>
                </a:solidFill>
                <a:latin typeface="Times" pitchFamily="18" charset="0"/>
                <a:cs typeface="Times" pitchFamily="18" charset="0"/>
              </a:rPr>
              <a:t> </a:t>
            </a:r>
            <a:r>
              <a:rPr lang="en-US" sz="2400" b="1" dirty="0" err="1">
                <a:solidFill>
                  <a:srgbClr val="0000FF"/>
                </a:solidFill>
                <a:latin typeface="Times" pitchFamily="18" charset="0"/>
                <a:cs typeface="Times" pitchFamily="18" charset="0"/>
              </a:rPr>
              <a:t>về</a:t>
            </a:r>
            <a:r>
              <a:rPr lang="en-US" sz="2400" b="1" dirty="0">
                <a:solidFill>
                  <a:srgbClr val="0000FF"/>
                </a:solidFill>
                <a:latin typeface="Times" pitchFamily="18" charset="0"/>
                <a:cs typeface="Times" pitchFamily="18" charset="0"/>
              </a:rPr>
              <a:t> </a:t>
            </a:r>
            <a:r>
              <a:rPr lang="en-US" sz="2400" b="1" dirty="0" err="1">
                <a:solidFill>
                  <a:srgbClr val="0000FF"/>
                </a:solidFill>
                <a:latin typeface="Times" pitchFamily="18" charset="0"/>
                <a:cs typeface="Times" pitchFamily="18" charset="0"/>
              </a:rPr>
              <a:t>truyền</a:t>
            </a:r>
            <a:r>
              <a:rPr lang="en-US" sz="2400" b="1" dirty="0">
                <a:solidFill>
                  <a:srgbClr val="0000FF"/>
                </a:solidFill>
                <a:latin typeface="Times" pitchFamily="18" charset="0"/>
                <a:cs typeface="Times" pitchFamily="18" charset="0"/>
              </a:rPr>
              <a:t> </a:t>
            </a:r>
            <a:r>
              <a:rPr lang="en-US" sz="2400" b="1" dirty="0" err="1">
                <a:solidFill>
                  <a:srgbClr val="0000FF"/>
                </a:solidFill>
                <a:latin typeface="Times" pitchFamily="18" charset="0"/>
                <a:cs typeface="Times" pitchFamily="18" charset="0"/>
              </a:rPr>
              <a:t>thống</a:t>
            </a:r>
            <a:r>
              <a:rPr lang="en-US" sz="2400" b="1" dirty="0">
                <a:solidFill>
                  <a:srgbClr val="0000FF"/>
                </a:solidFill>
                <a:latin typeface="Times" pitchFamily="18" charset="0"/>
                <a:cs typeface="Times" pitchFamily="18" charset="0"/>
              </a:rPr>
              <a:t> </a:t>
            </a:r>
            <a:r>
              <a:rPr lang="en-US" sz="2400" b="1" dirty="0" err="1">
                <a:solidFill>
                  <a:srgbClr val="0000FF"/>
                </a:solidFill>
                <a:latin typeface="Times" pitchFamily="18" charset="0"/>
                <a:cs typeface="Times" pitchFamily="18" charset="0"/>
              </a:rPr>
              <a:t>hiếu</a:t>
            </a:r>
            <a:r>
              <a:rPr lang="en-US" sz="2400" b="1" dirty="0">
                <a:solidFill>
                  <a:srgbClr val="0000FF"/>
                </a:solidFill>
                <a:latin typeface="Times" pitchFamily="18" charset="0"/>
                <a:cs typeface="Times" pitchFamily="18" charset="0"/>
              </a:rPr>
              <a:t> </a:t>
            </a:r>
            <a:r>
              <a:rPr lang="en-US" sz="2400" b="1" dirty="0" err="1">
                <a:solidFill>
                  <a:srgbClr val="0000FF"/>
                </a:solidFill>
                <a:latin typeface="Times" pitchFamily="18" charset="0"/>
                <a:cs typeface="Times" pitchFamily="18" charset="0"/>
              </a:rPr>
              <a:t>học</a:t>
            </a:r>
            <a:r>
              <a:rPr lang="en-US" sz="2400" b="1" dirty="0">
                <a:solidFill>
                  <a:srgbClr val="0000FF"/>
                </a:solidFill>
                <a:latin typeface="Times" pitchFamily="18" charset="0"/>
                <a:cs typeface="Times" pitchFamily="18" charset="0"/>
              </a:rPr>
              <a:t> </a:t>
            </a:r>
            <a:r>
              <a:rPr lang="en-US" sz="2400" b="1" dirty="0" err="1">
                <a:solidFill>
                  <a:srgbClr val="0000FF"/>
                </a:solidFill>
                <a:latin typeface="Times" pitchFamily="18" charset="0"/>
                <a:cs typeface="Times" pitchFamily="18" charset="0"/>
              </a:rPr>
              <a:t>của</a:t>
            </a:r>
            <a:r>
              <a:rPr lang="en-US" sz="2400" b="1" dirty="0">
                <a:solidFill>
                  <a:srgbClr val="0000FF"/>
                </a:solidFill>
                <a:latin typeface="Times" pitchFamily="18" charset="0"/>
                <a:cs typeface="Times" pitchFamily="18" charset="0"/>
              </a:rPr>
              <a:t> </a:t>
            </a:r>
            <a:r>
              <a:rPr lang="en-US" sz="2400" b="1" dirty="0" err="1">
                <a:solidFill>
                  <a:srgbClr val="0000FF"/>
                </a:solidFill>
                <a:latin typeface="Times" pitchFamily="18" charset="0"/>
                <a:cs typeface="Times" pitchFamily="18" charset="0"/>
              </a:rPr>
              <a:t>gia</a:t>
            </a:r>
            <a:r>
              <a:rPr lang="en-US" sz="2400" b="1" dirty="0">
                <a:solidFill>
                  <a:srgbClr val="0000FF"/>
                </a:solidFill>
                <a:latin typeface="Times" pitchFamily="18" charset="0"/>
                <a:cs typeface="Times" pitchFamily="18" charset="0"/>
              </a:rPr>
              <a:t> </a:t>
            </a:r>
            <a:r>
              <a:rPr lang="en-US" sz="2400" b="1" dirty="0" err="1">
                <a:solidFill>
                  <a:srgbClr val="0000FF"/>
                </a:solidFill>
                <a:latin typeface="Times" pitchFamily="18" charset="0"/>
                <a:cs typeface="Times" pitchFamily="18" charset="0"/>
              </a:rPr>
              <a:t>đình</a:t>
            </a:r>
            <a:r>
              <a:rPr lang="en-US" sz="2400" b="1" dirty="0">
                <a:solidFill>
                  <a:srgbClr val="0000FF"/>
                </a:solidFill>
                <a:latin typeface="Times" pitchFamily="18" charset="0"/>
                <a:cs typeface="Times" pitchFamily="18" charset="0"/>
              </a:rPr>
              <a:t> </a:t>
            </a:r>
            <a:r>
              <a:rPr lang="en-US" sz="2400" b="1" dirty="0" err="1">
                <a:solidFill>
                  <a:srgbClr val="0000FF"/>
                </a:solidFill>
                <a:latin typeface="Times" pitchFamily="18" charset="0"/>
                <a:cs typeface="Times" pitchFamily="18" charset="0"/>
              </a:rPr>
              <a:t>để</a:t>
            </a:r>
            <a:r>
              <a:rPr lang="en-US" sz="2400" b="1" dirty="0">
                <a:solidFill>
                  <a:srgbClr val="0000FF"/>
                </a:solidFill>
                <a:latin typeface="Times" pitchFamily="18" charset="0"/>
                <a:cs typeface="Times" pitchFamily="18" charset="0"/>
              </a:rPr>
              <a:t> </a:t>
            </a:r>
            <a:r>
              <a:rPr lang="en-US" sz="2400" b="1" dirty="0" err="1">
                <a:solidFill>
                  <a:srgbClr val="0000FF"/>
                </a:solidFill>
                <a:latin typeface="Times" pitchFamily="18" charset="0"/>
                <a:cs typeface="Times" pitchFamily="18" charset="0"/>
              </a:rPr>
              <a:t>các</a:t>
            </a:r>
            <a:r>
              <a:rPr lang="en-US" sz="2400" b="1" dirty="0">
                <a:solidFill>
                  <a:srgbClr val="0000FF"/>
                </a:solidFill>
                <a:latin typeface="Times" pitchFamily="18" charset="0"/>
                <a:cs typeface="Times" pitchFamily="18" charset="0"/>
              </a:rPr>
              <a:t> </a:t>
            </a:r>
            <a:r>
              <a:rPr lang="en-US" sz="2400" b="1" dirty="0" err="1">
                <a:solidFill>
                  <a:srgbClr val="0000FF"/>
                </a:solidFill>
                <a:latin typeface="Times" pitchFamily="18" charset="0"/>
                <a:cs typeface="Times" pitchFamily="18" charset="0"/>
              </a:rPr>
              <a:t>bạn</a:t>
            </a:r>
            <a:r>
              <a:rPr lang="en-US" sz="2400" b="1" dirty="0">
                <a:solidFill>
                  <a:srgbClr val="0000FF"/>
                </a:solidFill>
                <a:latin typeface="Times" pitchFamily="18" charset="0"/>
                <a:cs typeface="Times" pitchFamily="18" charset="0"/>
              </a:rPr>
              <a:t> </a:t>
            </a:r>
            <a:r>
              <a:rPr lang="en-US" sz="2400" b="1" dirty="0" err="1">
                <a:solidFill>
                  <a:srgbClr val="0000FF"/>
                </a:solidFill>
                <a:latin typeface="Times" pitchFamily="18" charset="0"/>
                <a:cs typeface="Times" pitchFamily="18" charset="0"/>
              </a:rPr>
              <a:t>nhìn</a:t>
            </a:r>
            <a:r>
              <a:rPr lang="en-US" sz="2400" b="1" dirty="0">
                <a:solidFill>
                  <a:srgbClr val="0000FF"/>
                </a:solidFill>
                <a:latin typeface="Times" pitchFamily="18" charset="0"/>
                <a:cs typeface="Times" pitchFamily="18" charset="0"/>
              </a:rPr>
              <a:t> </a:t>
            </a:r>
            <a:r>
              <a:rPr lang="en-US" sz="2400" b="1" dirty="0" err="1">
                <a:solidFill>
                  <a:srgbClr val="0000FF"/>
                </a:solidFill>
                <a:latin typeface="Times" pitchFamily="18" charset="0"/>
                <a:cs typeface="Times" pitchFamily="18" charset="0"/>
              </a:rPr>
              <a:t>nhận</a:t>
            </a:r>
            <a:r>
              <a:rPr lang="en-US" sz="2400" b="1" dirty="0">
                <a:solidFill>
                  <a:srgbClr val="0000FF"/>
                </a:solidFill>
                <a:latin typeface="Times" pitchFamily="18" charset="0"/>
                <a:cs typeface="Times" pitchFamily="18" charset="0"/>
              </a:rPr>
              <a:t> </a:t>
            </a:r>
            <a:r>
              <a:rPr lang="en-US" sz="2400" b="1" dirty="0" err="1">
                <a:solidFill>
                  <a:srgbClr val="0000FF"/>
                </a:solidFill>
                <a:latin typeface="Times" pitchFamily="18" charset="0"/>
                <a:cs typeface="Times" pitchFamily="18" charset="0"/>
              </a:rPr>
              <a:t>vấn</a:t>
            </a:r>
            <a:r>
              <a:rPr lang="en-US" sz="2400" b="1" dirty="0">
                <a:solidFill>
                  <a:srgbClr val="0000FF"/>
                </a:solidFill>
                <a:latin typeface="Times" pitchFamily="18" charset="0"/>
                <a:cs typeface="Times" pitchFamily="18" charset="0"/>
              </a:rPr>
              <a:t> </a:t>
            </a:r>
            <a:r>
              <a:rPr lang="en-US" sz="2400" b="1" dirty="0" err="1">
                <a:solidFill>
                  <a:srgbClr val="0000FF"/>
                </a:solidFill>
                <a:latin typeface="Times" pitchFamily="18" charset="0"/>
                <a:cs typeface="Times" pitchFamily="18" charset="0"/>
              </a:rPr>
              <a:t>đề</a:t>
            </a:r>
            <a:r>
              <a:rPr lang="en-US" sz="2400" b="1" dirty="0">
                <a:solidFill>
                  <a:srgbClr val="0000FF"/>
                </a:solidFill>
                <a:latin typeface="Times" pitchFamily="18" charset="0"/>
                <a:cs typeface="Times" pitchFamily="18" charset="0"/>
              </a:rPr>
              <a:t> </a:t>
            </a:r>
            <a:r>
              <a:rPr lang="en-US" sz="2400" b="1" dirty="0" err="1">
                <a:solidFill>
                  <a:srgbClr val="0000FF"/>
                </a:solidFill>
                <a:latin typeface="Times" pitchFamily="18" charset="0"/>
                <a:cs typeface="Times" pitchFamily="18" charset="0"/>
              </a:rPr>
              <a:t>một</a:t>
            </a:r>
            <a:r>
              <a:rPr lang="en-US" sz="2400" b="1" dirty="0">
                <a:solidFill>
                  <a:srgbClr val="0000FF"/>
                </a:solidFill>
                <a:latin typeface="Times" pitchFamily="18" charset="0"/>
                <a:cs typeface="Times" pitchFamily="18" charset="0"/>
              </a:rPr>
              <a:t> </a:t>
            </a:r>
            <a:r>
              <a:rPr lang="en-US" sz="2400" b="1" dirty="0" err="1">
                <a:solidFill>
                  <a:srgbClr val="0000FF"/>
                </a:solidFill>
                <a:latin typeface="Times" pitchFamily="18" charset="0"/>
                <a:cs typeface="Times" pitchFamily="18" charset="0"/>
              </a:rPr>
              <a:t>cách</a:t>
            </a:r>
            <a:r>
              <a:rPr lang="en-US" sz="2400" b="1" dirty="0">
                <a:solidFill>
                  <a:srgbClr val="0000FF"/>
                </a:solidFill>
                <a:latin typeface="Times" pitchFamily="18" charset="0"/>
                <a:cs typeface="Times" pitchFamily="18" charset="0"/>
              </a:rPr>
              <a:t> </a:t>
            </a:r>
            <a:r>
              <a:rPr lang="en-US" sz="2400" b="1" dirty="0" err="1">
                <a:solidFill>
                  <a:srgbClr val="0000FF"/>
                </a:solidFill>
                <a:latin typeface="Times" pitchFamily="18" charset="0"/>
                <a:cs typeface="Times" pitchFamily="18" charset="0"/>
              </a:rPr>
              <a:t>rõ</a:t>
            </a:r>
            <a:r>
              <a:rPr lang="en-US" sz="2400" b="1" dirty="0">
                <a:solidFill>
                  <a:srgbClr val="0000FF"/>
                </a:solidFill>
                <a:latin typeface="Times" pitchFamily="18" charset="0"/>
                <a:cs typeface="Times" pitchFamily="18" charset="0"/>
              </a:rPr>
              <a:t> </a:t>
            </a:r>
            <a:r>
              <a:rPr lang="en-US" sz="2400" b="1" dirty="0" err="1">
                <a:solidFill>
                  <a:srgbClr val="0000FF"/>
                </a:solidFill>
                <a:latin typeface="Times" pitchFamily="18" charset="0"/>
                <a:cs typeface="Times" pitchFamily="18" charset="0"/>
              </a:rPr>
              <a:t>ràng</a:t>
            </a:r>
            <a:r>
              <a:rPr lang="en-US" sz="2400" b="1" dirty="0">
                <a:solidFill>
                  <a:srgbClr val="0000FF"/>
                </a:solidFill>
                <a:latin typeface="Times" pitchFamily="18" charset="0"/>
                <a:cs typeface="Times" pitchFamily="18" charset="0"/>
              </a:rPr>
              <a:t>.</a:t>
            </a:r>
          </a:p>
        </p:txBody>
      </p:sp>
      <p:sp>
        <p:nvSpPr>
          <p:cNvPr id="19" name="Rectangle 18"/>
          <p:cNvSpPr/>
          <p:nvPr/>
        </p:nvSpPr>
        <p:spPr>
          <a:xfrm>
            <a:off x="8017620" y="1090081"/>
            <a:ext cx="4213501" cy="2246769"/>
          </a:xfrm>
          <a:prstGeom prst="rect">
            <a:avLst/>
          </a:prstGeom>
        </p:spPr>
        <p:txBody>
          <a:bodyPr wrap="square">
            <a:spAutoFit/>
          </a:bodyPr>
          <a:lstStyle/>
          <a:p>
            <a:r>
              <a:rPr lang="en-US" sz="2800" dirty="0" err="1">
                <a:solidFill>
                  <a:srgbClr val="FF0000"/>
                </a:solidFill>
                <a:latin typeface="Times" pitchFamily="18" charset="0"/>
                <a:cs typeface="Times" pitchFamily="18" charset="0"/>
              </a:rPr>
              <a:t>Em</a:t>
            </a:r>
            <a:r>
              <a:rPr lang="en-US" sz="2800" dirty="0">
                <a:solidFill>
                  <a:srgbClr val="FF0000"/>
                </a:solidFill>
                <a:latin typeface="Times" pitchFamily="18" charset="0"/>
                <a:cs typeface="Times" pitchFamily="18" charset="0"/>
              </a:rPr>
              <a:t> </a:t>
            </a:r>
            <a:r>
              <a:rPr lang="en-US" sz="2800" dirty="0" err="1">
                <a:solidFill>
                  <a:srgbClr val="FF0000"/>
                </a:solidFill>
                <a:latin typeface="Times" pitchFamily="18" charset="0"/>
                <a:cs typeface="Times" pitchFamily="18" charset="0"/>
              </a:rPr>
              <a:t>sẽ</a:t>
            </a:r>
            <a:r>
              <a:rPr lang="en-US" sz="2800" dirty="0">
                <a:solidFill>
                  <a:srgbClr val="FF0000"/>
                </a:solidFill>
                <a:latin typeface="Times" pitchFamily="18" charset="0"/>
                <a:cs typeface="Times" pitchFamily="18" charset="0"/>
              </a:rPr>
              <a:t> </a:t>
            </a:r>
            <a:r>
              <a:rPr lang="en-US" sz="2800" dirty="0" err="1">
                <a:solidFill>
                  <a:srgbClr val="FF0000"/>
                </a:solidFill>
                <a:latin typeface="Times" pitchFamily="18" charset="0"/>
                <a:cs typeface="Times" pitchFamily="18" charset="0"/>
              </a:rPr>
              <a:t>làm</a:t>
            </a:r>
            <a:r>
              <a:rPr lang="en-US" sz="2800" dirty="0">
                <a:solidFill>
                  <a:srgbClr val="FF0000"/>
                </a:solidFill>
                <a:latin typeface="Times" pitchFamily="18" charset="0"/>
                <a:cs typeface="Times" pitchFamily="18" charset="0"/>
              </a:rPr>
              <a:t> </a:t>
            </a:r>
            <a:r>
              <a:rPr lang="en-US" sz="2800" dirty="0" err="1">
                <a:solidFill>
                  <a:srgbClr val="FF0000"/>
                </a:solidFill>
                <a:latin typeface="Times" pitchFamily="18" charset="0"/>
                <a:cs typeface="Times" pitchFamily="18" charset="0"/>
              </a:rPr>
              <a:t>để</a:t>
            </a:r>
            <a:r>
              <a:rPr lang="en-US" sz="2800" dirty="0">
                <a:solidFill>
                  <a:srgbClr val="FF0000"/>
                </a:solidFill>
                <a:latin typeface="Times" pitchFamily="18" charset="0"/>
                <a:cs typeface="Times" pitchFamily="18" charset="0"/>
              </a:rPr>
              <a:t> </a:t>
            </a:r>
            <a:r>
              <a:rPr lang="en-US" sz="2800" dirty="0" err="1">
                <a:solidFill>
                  <a:srgbClr val="FF0000"/>
                </a:solidFill>
                <a:latin typeface="Times" pitchFamily="18" charset="0"/>
                <a:cs typeface="Times" pitchFamily="18" charset="0"/>
              </a:rPr>
              <a:t>thể</a:t>
            </a:r>
            <a:r>
              <a:rPr lang="en-US" sz="2800" dirty="0">
                <a:solidFill>
                  <a:srgbClr val="FF0000"/>
                </a:solidFill>
                <a:latin typeface="Times" pitchFamily="18" charset="0"/>
                <a:cs typeface="Times" pitchFamily="18" charset="0"/>
              </a:rPr>
              <a:t> </a:t>
            </a:r>
            <a:r>
              <a:rPr lang="en-US" sz="2800" dirty="0" err="1">
                <a:solidFill>
                  <a:srgbClr val="FF0000"/>
                </a:solidFill>
                <a:latin typeface="Times" pitchFamily="18" charset="0"/>
                <a:cs typeface="Times" pitchFamily="18" charset="0"/>
              </a:rPr>
              <a:t>hiện</a:t>
            </a:r>
            <a:r>
              <a:rPr lang="en-US" sz="2800" dirty="0">
                <a:solidFill>
                  <a:srgbClr val="FF0000"/>
                </a:solidFill>
                <a:latin typeface="Times" pitchFamily="18" charset="0"/>
                <a:cs typeface="Times" pitchFamily="18" charset="0"/>
              </a:rPr>
              <a:t> </a:t>
            </a:r>
            <a:r>
              <a:rPr lang="en-US" sz="2800" dirty="0" err="1">
                <a:solidFill>
                  <a:srgbClr val="FF0000"/>
                </a:solidFill>
                <a:latin typeface="Times" pitchFamily="18" charset="0"/>
                <a:cs typeface="Times" pitchFamily="18" charset="0"/>
              </a:rPr>
              <a:t>sự</a:t>
            </a:r>
            <a:r>
              <a:rPr lang="en-US" sz="2800" dirty="0">
                <a:solidFill>
                  <a:srgbClr val="FF0000"/>
                </a:solidFill>
                <a:latin typeface="Times" pitchFamily="18" charset="0"/>
                <a:cs typeface="Times" pitchFamily="18" charset="0"/>
              </a:rPr>
              <a:t> </a:t>
            </a:r>
            <a:r>
              <a:rPr lang="en-US" sz="2800" dirty="0" err="1">
                <a:solidFill>
                  <a:srgbClr val="FF0000"/>
                </a:solidFill>
                <a:latin typeface="Times" pitchFamily="18" charset="0"/>
                <a:cs typeface="Times" pitchFamily="18" charset="0"/>
              </a:rPr>
              <a:t>tự</a:t>
            </a:r>
            <a:r>
              <a:rPr lang="en-US" sz="2800" dirty="0">
                <a:solidFill>
                  <a:srgbClr val="FF0000"/>
                </a:solidFill>
                <a:latin typeface="Times" pitchFamily="18" charset="0"/>
                <a:cs typeface="Times" pitchFamily="18" charset="0"/>
              </a:rPr>
              <a:t> </a:t>
            </a:r>
            <a:r>
              <a:rPr lang="en-US" sz="2800" dirty="0" err="1">
                <a:solidFill>
                  <a:srgbClr val="FF0000"/>
                </a:solidFill>
                <a:latin typeface="Times" pitchFamily="18" charset="0"/>
                <a:cs typeface="Times" pitchFamily="18" charset="0"/>
              </a:rPr>
              <a:t>hào</a:t>
            </a:r>
            <a:r>
              <a:rPr lang="en-US" sz="2800" dirty="0">
                <a:solidFill>
                  <a:srgbClr val="FF0000"/>
                </a:solidFill>
                <a:latin typeface="Times" pitchFamily="18" charset="0"/>
                <a:cs typeface="Times" pitchFamily="18" charset="0"/>
              </a:rPr>
              <a:t> </a:t>
            </a:r>
            <a:r>
              <a:rPr lang="en-US" sz="2800" dirty="0" err="1">
                <a:solidFill>
                  <a:srgbClr val="FF0000"/>
                </a:solidFill>
                <a:latin typeface="Times" pitchFamily="18" charset="0"/>
                <a:cs typeface="Times" pitchFamily="18" charset="0"/>
              </a:rPr>
              <a:t>về</a:t>
            </a:r>
            <a:r>
              <a:rPr lang="en-US" sz="2800" dirty="0">
                <a:solidFill>
                  <a:srgbClr val="FF0000"/>
                </a:solidFill>
                <a:latin typeface="Times" pitchFamily="18" charset="0"/>
                <a:cs typeface="Times" pitchFamily="18" charset="0"/>
              </a:rPr>
              <a:t> </a:t>
            </a:r>
            <a:r>
              <a:rPr lang="en-US" sz="2800" dirty="0" err="1">
                <a:solidFill>
                  <a:srgbClr val="FF0000"/>
                </a:solidFill>
                <a:latin typeface="Times" pitchFamily="18" charset="0"/>
                <a:cs typeface="Times" pitchFamily="18" charset="0"/>
              </a:rPr>
              <a:t>truyền</a:t>
            </a:r>
            <a:r>
              <a:rPr lang="en-US" sz="2800" dirty="0">
                <a:solidFill>
                  <a:srgbClr val="FF0000"/>
                </a:solidFill>
                <a:latin typeface="Times" pitchFamily="18" charset="0"/>
                <a:cs typeface="Times" pitchFamily="18" charset="0"/>
              </a:rPr>
              <a:t> </a:t>
            </a:r>
            <a:r>
              <a:rPr lang="en-US" sz="2800" dirty="0" err="1">
                <a:solidFill>
                  <a:srgbClr val="FF0000"/>
                </a:solidFill>
                <a:latin typeface="Times" pitchFamily="18" charset="0"/>
                <a:cs typeface="Times" pitchFamily="18" charset="0"/>
              </a:rPr>
              <a:t>thống</a:t>
            </a:r>
            <a:r>
              <a:rPr lang="en-US" sz="2800" dirty="0">
                <a:solidFill>
                  <a:srgbClr val="FF0000"/>
                </a:solidFill>
                <a:latin typeface="Times" pitchFamily="18" charset="0"/>
                <a:cs typeface="Times" pitchFamily="18" charset="0"/>
              </a:rPr>
              <a:t> </a:t>
            </a:r>
            <a:r>
              <a:rPr lang="en-US" sz="2800" dirty="0" err="1">
                <a:solidFill>
                  <a:srgbClr val="FF0000"/>
                </a:solidFill>
                <a:latin typeface="Times" pitchFamily="18" charset="0"/>
                <a:cs typeface="Times" pitchFamily="18" charset="0"/>
              </a:rPr>
              <a:t>của</a:t>
            </a:r>
            <a:r>
              <a:rPr lang="en-US" sz="2800" dirty="0">
                <a:solidFill>
                  <a:srgbClr val="FF0000"/>
                </a:solidFill>
                <a:latin typeface="Times" pitchFamily="18" charset="0"/>
                <a:cs typeface="Times" pitchFamily="18" charset="0"/>
              </a:rPr>
              <a:t> </a:t>
            </a:r>
            <a:r>
              <a:rPr lang="en-US" sz="2800" dirty="0" err="1">
                <a:solidFill>
                  <a:srgbClr val="FF0000"/>
                </a:solidFill>
                <a:latin typeface="Times" pitchFamily="18" charset="0"/>
                <a:cs typeface="Times" pitchFamily="18" charset="0"/>
              </a:rPr>
              <a:t>gia</a:t>
            </a:r>
            <a:r>
              <a:rPr lang="en-US" sz="2800" dirty="0">
                <a:solidFill>
                  <a:srgbClr val="FF0000"/>
                </a:solidFill>
                <a:latin typeface="Times" pitchFamily="18" charset="0"/>
                <a:cs typeface="Times" pitchFamily="18" charset="0"/>
              </a:rPr>
              <a:t> </a:t>
            </a:r>
            <a:r>
              <a:rPr lang="en-US" sz="2800" dirty="0" err="1">
                <a:solidFill>
                  <a:srgbClr val="FF0000"/>
                </a:solidFill>
                <a:latin typeface="Times" pitchFamily="18" charset="0"/>
                <a:cs typeface="Times" pitchFamily="18" charset="0"/>
              </a:rPr>
              <a:t>đình</a:t>
            </a:r>
            <a:r>
              <a:rPr lang="en-US" sz="2800" dirty="0">
                <a:solidFill>
                  <a:srgbClr val="FF0000"/>
                </a:solidFill>
                <a:latin typeface="Times" pitchFamily="18" charset="0"/>
                <a:cs typeface="Times" pitchFamily="18" charset="0"/>
              </a:rPr>
              <a:t> </a:t>
            </a:r>
            <a:r>
              <a:rPr lang="en-US" sz="2800" dirty="0" err="1">
                <a:solidFill>
                  <a:srgbClr val="FF0000"/>
                </a:solidFill>
                <a:latin typeface="Times" pitchFamily="18" charset="0"/>
                <a:cs typeface="Times" pitchFamily="18" charset="0"/>
              </a:rPr>
              <a:t>em</a:t>
            </a:r>
            <a:r>
              <a:rPr lang="en-US" sz="2800" dirty="0">
                <a:solidFill>
                  <a:srgbClr val="FF0000"/>
                </a:solidFill>
                <a:latin typeface="Times" pitchFamily="18" charset="0"/>
                <a:cs typeface="Times" pitchFamily="18" charset="0"/>
              </a:rPr>
              <a:t>: </a:t>
            </a:r>
            <a:r>
              <a:rPr lang="en-US" sz="2800" dirty="0" err="1">
                <a:solidFill>
                  <a:srgbClr val="FF0000"/>
                </a:solidFill>
                <a:latin typeface="Times" pitchFamily="18" charset="0"/>
                <a:cs typeface="Times" pitchFamily="18" charset="0"/>
              </a:rPr>
              <a:t>sẽ</a:t>
            </a:r>
            <a:r>
              <a:rPr lang="en-US" sz="2800" dirty="0">
                <a:solidFill>
                  <a:srgbClr val="FF0000"/>
                </a:solidFill>
                <a:latin typeface="Times" pitchFamily="18" charset="0"/>
                <a:cs typeface="Times" pitchFamily="18" charset="0"/>
              </a:rPr>
              <a:t> </a:t>
            </a:r>
            <a:r>
              <a:rPr lang="en-US" sz="2800" dirty="0" err="1">
                <a:solidFill>
                  <a:srgbClr val="FF0000"/>
                </a:solidFill>
                <a:latin typeface="Times" pitchFamily="18" charset="0"/>
                <a:cs typeface="Times" pitchFamily="18" charset="0"/>
              </a:rPr>
              <a:t>nổ</a:t>
            </a:r>
            <a:r>
              <a:rPr lang="en-US" sz="2800" dirty="0">
                <a:solidFill>
                  <a:srgbClr val="FF0000"/>
                </a:solidFill>
                <a:latin typeface="Times" pitchFamily="18" charset="0"/>
                <a:cs typeface="Times" pitchFamily="18" charset="0"/>
              </a:rPr>
              <a:t> </a:t>
            </a:r>
            <a:r>
              <a:rPr lang="en-US" sz="2800" dirty="0" err="1">
                <a:solidFill>
                  <a:srgbClr val="FF0000"/>
                </a:solidFill>
                <a:latin typeface="Times" pitchFamily="18" charset="0"/>
                <a:cs typeface="Times" pitchFamily="18" charset="0"/>
              </a:rPr>
              <a:t>lực</a:t>
            </a:r>
            <a:r>
              <a:rPr lang="en-US" sz="2800" dirty="0">
                <a:solidFill>
                  <a:srgbClr val="FF0000"/>
                </a:solidFill>
                <a:latin typeface="Times" pitchFamily="18" charset="0"/>
                <a:cs typeface="Times" pitchFamily="18" charset="0"/>
              </a:rPr>
              <a:t>, </a:t>
            </a:r>
            <a:r>
              <a:rPr lang="en-US" sz="2800" dirty="0" err="1">
                <a:solidFill>
                  <a:srgbClr val="FF0000"/>
                </a:solidFill>
                <a:latin typeface="Times" pitchFamily="18" charset="0"/>
                <a:cs typeface="Times" pitchFamily="18" charset="0"/>
              </a:rPr>
              <a:t>cố</a:t>
            </a:r>
            <a:r>
              <a:rPr lang="en-US" sz="2800" dirty="0">
                <a:solidFill>
                  <a:srgbClr val="FF0000"/>
                </a:solidFill>
                <a:latin typeface="Times" pitchFamily="18" charset="0"/>
                <a:cs typeface="Times" pitchFamily="18" charset="0"/>
              </a:rPr>
              <a:t> </a:t>
            </a:r>
            <a:r>
              <a:rPr lang="en-US" sz="2800" dirty="0" err="1">
                <a:solidFill>
                  <a:srgbClr val="FF0000"/>
                </a:solidFill>
                <a:latin typeface="Times" pitchFamily="18" charset="0"/>
                <a:cs typeface="Times" pitchFamily="18" charset="0"/>
              </a:rPr>
              <a:t>gắng</a:t>
            </a:r>
            <a:r>
              <a:rPr lang="en-US" sz="2800" dirty="0">
                <a:solidFill>
                  <a:srgbClr val="FF0000"/>
                </a:solidFill>
                <a:latin typeface="Times" pitchFamily="18" charset="0"/>
                <a:cs typeface="Times" pitchFamily="18" charset="0"/>
              </a:rPr>
              <a:t> </a:t>
            </a:r>
            <a:r>
              <a:rPr lang="vi-VN" sz="2800" dirty="0">
                <a:solidFill>
                  <a:srgbClr val="FF0000"/>
                </a:solidFill>
                <a:latin typeface="Times" pitchFamily="18" charset="0"/>
                <a:cs typeface="Times" pitchFamily="18" charset="0"/>
              </a:rPr>
              <a:t>học</a:t>
            </a:r>
            <a:r>
              <a:rPr lang="en-US" sz="2800" dirty="0">
                <a:solidFill>
                  <a:srgbClr val="FF0000"/>
                </a:solidFill>
                <a:latin typeface="Times" pitchFamily="18" charset="0"/>
                <a:cs typeface="Times" pitchFamily="18" charset="0"/>
              </a:rPr>
              <a:t> </a:t>
            </a:r>
            <a:r>
              <a:rPr lang="en-US" sz="2800" dirty="0" err="1">
                <a:solidFill>
                  <a:srgbClr val="FF0000"/>
                </a:solidFill>
                <a:latin typeface="Times" pitchFamily="18" charset="0"/>
                <a:cs typeface="Times" pitchFamily="18" charset="0"/>
              </a:rPr>
              <a:t>thật</a:t>
            </a:r>
            <a:r>
              <a:rPr lang="en-US" sz="2800" dirty="0">
                <a:solidFill>
                  <a:srgbClr val="FF0000"/>
                </a:solidFill>
                <a:latin typeface="Times" pitchFamily="18" charset="0"/>
                <a:cs typeface="Times" pitchFamily="18" charset="0"/>
              </a:rPr>
              <a:t> </a:t>
            </a:r>
            <a:r>
              <a:rPr lang="en-US" sz="2800" dirty="0" err="1">
                <a:solidFill>
                  <a:srgbClr val="FF0000"/>
                </a:solidFill>
                <a:latin typeface="Times" pitchFamily="18" charset="0"/>
                <a:cs typeface="Times" pitchFamily="18" charset="0"/>
              </a:rPr>
              <a:t>tốt</a:t>
            </a:r>
            <a:r>
              <a:rPr lang="en-US" sz="2800" dirty="0">
                <a:solidFill>
                  <a:srgbClr val="FF0000"/>
                </a:solidFill>
                <a:latin typeface="Times" pitchFamily="18" charset="0"/>
                <a:cs typeface="Times" pitchFamily="18" charset="0"/>
              </a:rPr>
              <a:t> </a:t>
            </a:r>
            <a:r>
              <a:rPr lang="en-US" sz="2800" dirty="0" err="1">
                <a:solidFill>
                  <a:srgbClr val="FF0000"/>
                </a:solidFill>
                <a:latin typeface="Times" pitchFamily="18" charset="0"/>
                <a:cs typeface="Times" pitchFamily="18" charset="0"/>
              </a:rPr>
              <a:t>để</a:t>
            </a:r>
            <a:r>
              <a:rPr lang="en-US" sz="2800" dirty="0">
                <a:solidFill>
                  <a:srgbClr val="FF0000"/>
                </a:solidFill>
                <a:latin typeface="Times" pitchFamily="18" charset="0"/>
                <a:cs typeface="Times" pitchFamily="18" charset="0"/>
              </a:rPr>
              <a:t> </a:t>
            </a:r>
            <a:r>
              <a:rPr lang="en-US" sz="2800" dirty="0" err="1">
                <a:solidFill>
                  <a:srgbClr val="FF0000"/>
                </a:solidFill>
                <a:latin typeface="Times" pitchFamily="18" charset="0"/>
                <a:cs typeface="Times" pitchFamily="18" charset="0"/>
              </a:rPr>
              <a:t>hoàn</a:t>
            </a:r>
            <a:r>
              <a:rPr lang="en-US" sz="2800" dirty="0">
                <a:solidFill>
                  <a:srgbClr val="FF0000"/>
                </a:solidFill>
                <a:latin typeface="Times" pitchFamily="18" charset="0"/>
                <a:cs typeface="Times" pitchFamily="18" charset="0"/>
              </a:rPr>
              <a:t> </a:t>
            </a:r>
            <a:r>
              <a:rPr lang="en-US" sz="2800" dirty="0" err="1">
                <a:solidFill>
                  <a:srgbClr val="FF0000"/>
                </a:solidFill>
                <a:latin typeface="Times" pitchFamily="18" charset="0"/>
                <a:cs typeface="Times" pitchFamily="18" charset="0"/>
              </a:rPr>
              <a:t>thiện</a:t>
            </a:r>
            <a:r>
              <a:rPr lang="en-US" sz="2800" dirty="0">
                <a:solidFill>
                  <a:srgbClr val="FF0000"/>
                </a:solidFill>
                <a:latin typeface="Times" pitchFamily="18" charset="0"/>
                <a:cs typeface="Times" pitchFamily="18" charset="0"/>
              </a:rPr>
              <a:t> </a:t>
            </a:r>
            <a:r>
              <a:rPr lang="en-US" sz="2800" dirty="0" err="1">
                <a:solidFill>
                  <a:srgbClr val="FF0000"/>
                </a:solidFill>
                <a:latin typeface="Times" pitchFamily="18" charset="0"/>
                <a:cs typeface="Times" pitchFamily="18" charset="0"/>
              </a:rPr>
              <a:t>bản</a:t>
            </a:r>
            <a:r>
              <a:rPr lang="en-US" sz="2800" dirty="0">
                <a:solidFill>
                  <a:srgbClr val="FF0000"/>
                </a:solidFill>
                <a:latin typeface="Times" pitchFamily="18" charset="0"/>
                <a:cs typeface="Times" pitchFamily="18" charset="0"/>
              </a:rPr>
              <a:t> </a:t>
            </a:r>
            <a:r>
              <a:rPr lang="en-US" sz="2800" dirty="0" err="1">
                <a:solidFill>
                  <a:srgbClr val="FF0000"/>
                </a:solidFill>
                <a:latin typeface="Times" pitchFamily="18" charset="0"/>
                <a:cs typeface="Times" pitchFamily="18" charset="0"/>
              </a:rPr>
              <a:t>thân</a:t>
            </a:r>
            <a:r>
              <a:rPr lang="en-US" sz="2800" dirty="0">
                <a:solidFill>
                  <a:srgbClr val="FF0000"/>
                </a:solidFill>
                <a:latin typeface="Times" pitchFamily="18" charset="0"/>
                <a:cs typeface="Times" pitchFamily="18" charset="0"/>
              </a:rPr>
              <a:t> </a:t>
            </a:r>
            <a:r>
              <a:rPr lang="en-US" sz="2800" dirty="0" err="1">
                <a:solidFill>
                  <a:srgbClr val="FF0000"/>
                </a:solidFill>
                <a:latin typeface="Times" pitchFamily="18" charset="0"/>
                <a:cs typeface="Times" pitchFamily="18" charset="0"/>
              </a:rPr>
              <a:t>mình</a:t>
            </a:r>
            <a:r>
              <a:rPr lang="en-US" sz="2800" dirty="0">
                <a:solidFill>
                  <a:srgbClr val="FF0000"/>
                </a:solidFill>
                <a:latin typeface="Times" pitchFamily="18" charset="0"/>
                <a:cs typeface="Times" pitchFamily="18" charset="0"/>
              </a:rPr>
              <a:t> </a:t>
            </a:r>
            <a:r>
              <a:rPr lang="en-US" sz="2800" dirty="0" err="1">
                <a:solidFill>
                  <a:srgbClr val="FF0000"/>
                </a:solidFill>
                <a:latin typeface="Times" pitchFamily="18" charset="0"/>
                <a:cs typeface="Times" pitchFamily="18" charset="0"/>
              </a:rPr>
              <a:t>mỗi</a:t>
            </a:r>
            <a:r>
              <a:rPr lang="en-US" sz="2800" dirty="0">
                <a:solidFill>
                  <a:srgbClr val="FF0000"/>
                </a:solidFill>
                <a:latin typeface="Times" pitchFamily="18" charset="0"/>
                <a:cs typeface="Times" pitchFamily="18" charset="0"/>
              </a:rPr>
              <a:t> </a:t>
            </a:r>
            <a:r>
              <a:rPr lang="en-US" sz="2800" dirty="0" err="1">
                <a:solidFill>
                  <a:srgbClr val="FF0000"/>
                </a:solidFill>
                <a:latin typeface="Times" pitchFamily="18" charset="0"/>
                <a:cs typeface="Times" pitchFamily="18" charset="0"/>
              </a:rPr>
              <a:t>ngày</a:t>
            </a:r>
            <a:r>
              <a:rPr lang="en-US" sz="2800" dirty="0">
                <a:solidFill>
                  <a:srgbClr val="FF0000"/>
                </a:solidFill>
                <a:latin typeface="Times" pitchFamily="18" charset="0"/>
                <a:cs typeface="Times" pitchFamily="18" charset="0"/>
              </a:rPr>
              <a:t>.</a:t>
            </a:r>
          </a:p>
        </p:txBody>
      </p:sp>
    </p:spTree>
    <p:extLst>
      <p:ext uri="{BB962C8B-B14F-4D97-AF65-F5344CB8AC3E}">
        <p14:creationId xmlns:p14="http://schemas.microsoft.com/office/powerpoint/2010/main" val="9267477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1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circle(in)">
                                      <p:cBhvr>
                                        <p:cTn id="27" dur="20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ppt_x"/>
                                          </p:val>
                                        </p:tav>
                                        <p:tav tm="100000">
                                          <p:val>
                                            <p:strVal val="#ppt_x"/>
                                          </p:val>
                                        </p:tav>
                                      </p:tavLst>
                                    </p:anim>
                                    <p:anim calcmode="lin" valueType="num">
                                      <p:cBhvr additive="base">
                                        <p:cTn id="4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30" grpId="0" animBg="1"/>
      <p:bldP spid="17" grpId="0" animBg="1"/>
      <p:bldP spid="16"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1491191-C361-4BD8-90FB-45DF1C661FED}" type="slidenum">
              <a:rPr lang="en-US" smtClean="0">
                <a:solidFill>
                  <a:prstClr val="black">
                    <a:tint val="75000"/>
                  </a:prstClr>
                </a:solidFill>
              </a:rPr>
              <a:pPr>
                <a:defRPr/>
              </a:pPr>
              <a:t>21</a:t>
            </a:fld>
            <a:endParaRPr lang="en-US">
              <a:solidFill>
                <a:prstClr val="black">
                  <a:tint val="75000"/>
                </a:prstClr>
              </a:solidFill>
            </a:endParaRPr>
          </a:p>
        </p:txBody>
      </p:sp>
      <p:sp>
        <p:nvSpPr>
          <p:cNvPr id="3" name="矩形 4"/>
          <p:cNvSpPr/>
          <p:nvPr/>
        </p:nvSpPr>
        <p:spPr>
          <a:xfrm>
            <a:off x="841828" y="-67425"/>
            <a:ext cx="3454401" cy="6303042"/>
          </a:xfrm>
          <a:prstGeom prst="rect">
            <a:avLst/>
          </a:prstGeom>
          <a:solidFill>
            <a:srgbClr val="1D9BB8">
              <a:alpha val="37000"/>
            </a:srgbClr>
          </a:solidFill>
          <a:ln w="12700" cap="flat" cmpd="sng" algn="ctr">
            <a:solidFill>
              <a:srgbClr val="1D9BB8">
                <a:shade val="50000"/>
              </a:srgbClr>
            </a:solidFill>
            <a:prstDash val="solid"/>
            <a:miter lim="800000"/>
          </a:ln>
          <a:effectLst/>
        </p:spPr>
        <p:txBody>
          <a:bodyPr rtlCol="0" anchor="ctr"/>
          <a:lstStyle/>
          <a:p>
            <a:pPr algn="ctr"/>
            <a:endParaRPr lang="zh-CN" altLang="en-US" kern="0">
              <a:solidFill>
                <a:prstClr val="white"/>
              </a:solidFill>
              <a:latin typeface="Lato Light"/>
            </a:endParaRPr>
          </a:p>
        </p:txBody>
      </p:sp>
      <p:grpSp>
        <p:nvGrpSpPr>
          <p:cNvPr id="7" name="组合 33"/>
          <p:cNvGrpSpPr/>
          <p:nvPr/>
        </p:nvGrpSpPr>
        <p:grpSpPr>
          <a:xfrm rot="16200000" flipH="1">
            <a:off x="5191117" y="2293711"/>
            <a:ext cx="1442024" cy="719424"/>
            <a:chOff x="2467503" y="4400363"/>
            <a:chExt cx="1442024" cy="719424"/>
          </a:xfrm>
        </p:grpSpPr>
        <p:cxnSp>
          <p:nvCxnSpPr>
            <p:cNvPr id="8" name="PA_直接连接符 30"/>
            <p:cNvCxnSpPr/>
            <p:nvPr>
              <p:custDataLst>
                <p:tags r:id="rId11"/>
              </p:custDataLst>
            </p:nvPr>
          </p:nvCxnSpPr>
          <p:spPr>
            <a:xfrm flipH="1">
              <a:off x="3190897" y="4401156"/>
              <a:ext cx="718630" cy="718631"/>
            </a:xfrm>
            <a:prstGeom prst="line">
              <a:avLst/>
            </a:prstGeom>
            <a:noFill/>
            <a:ln w="38100" cap="rnd" cmpd="sng" algn="ctr">
              <a:solidFill>
                <a:sysClr val="window" lastClr="FFFFFF"/>
              </a:solidFill>
              <a:prstDash val="solid"/>
              <a:miter lim="800000"/>
            </a:ln>
            <a:effectLst/>
          </p:spPr>
        </p:cxnSp>
        <p:cxnSp>
          <p:nvCxnSpPr>
            <p:cNvPr id="9" name="PA_直接连接符 30"/>
            <p:cNvCxnSpPr/>
            <p:nvPr>
              <p:custDataLst>
                <p:tags r:id="rId12"/>
              </p:custDataLst>
            </p:nvPr>
          </p:nvCxnSpPr>
          <p:spPr>
            <a:xfrm rot="5400000" flipH="1">
              <a:off x="2467504" y="4400362"/>
              <a:ext cx="718630" cy="718631"/>
            </a:xfrm>
            <a:prstGeom prst="line">
              <a:avLst/>
            </a:prstGeom>
            <a:noFill/>
            <a:ln w="38100" cap="rnd" cmpd="sng" algn="ctr">
              <a:solidFill>
                <a:sysClr val="window" lastClr="FFFFFF"/>
              </a:solidFill>
              <a:prstDash val="solid"/>
              <a:miter lim="800000"/>
            </a:ln>
            <a:effectLst/>
          </p:spPr>
        </p:cxnSp>
      </p:grpSp>
      <p:grpSp>
        <p:nvGrpSpPr>
          <p:cNvPr id="10" name="PA_组合 58"/>
          <p:cNvGrpSpPr/>
          <p:nvPr>
            <p:custDataLst>
              <p:tags r:id="rId1"/>
            </p:custDataLst>
          </p:nvPr>
        </p:nvGrpSpPr>
        <p:grpSpPr>
          <a:xfrm>
            <a:off x="5182610" y="5727473"/>
            <a:ext cx="369807" cy="856603"/>
            <a:chOff x="6697441" y="5773974"/>
            <a:chExt cx="439960" cy="1019104"/>
          </a:xfrm>
        </p:grpSpPr>
        <p:grpSp>
          <p:nvGrpSpPr>
            <p:cNvPr id="11" name="PA_组合 49"/>
            <p:cNvGrpSpPr/>
            <p:nvPr>
              <p:custDataLst>
                <p:tags r:id="rId2"/>
              </p:custDataLst>
            </p:nvPr>
          </p:nvGrpSpPr>
          <p:grpSpPr>
            <a:xfrm>
              <a:off x="6698167" y="6159623"/>
              <a:ext cx="439234" cy="219131"/>
              <a:chOff x="2467501" y="4444780"/>
              <a:chExt cx="1442026" cy="719417"/>
            </a:xfrm>
          </p:grpSpPr>
          <p:cxnSp>
            <p:nvCxnSpPr>
              <p:cNvPr id="18" name="PA_直接连接符 30"/>
              <p:cNvCxnSpPr/>
              <p:nvPr>
                <p:custDataLst>
                  <p:tags r:id="rId9"/>
                </p:custDataLst>
              </p:nvPr>
            </p:nvCxnSpPr>
            <p:spPr>
              <a:xfrm flipH="1">
                <a:off x="3190895" y="4445567"/>
                <a:ext cx="718632" cy="718630"/>
              </a:xfrm>
              <a:prstGeom prst="line">
                <a:avLst/>
              </a:prstGeom>
              <a:noFill/>
              <a:ln w="38100" cap="rnd" cmpd="sng" algn="ctr">
                <a:solidFill>
                  <a:sysClr val="window" lastClr="FFFFFF"/>
                </a:solidFill>
                <a:prstDash val="solid"/>
                <a:miter lim="800000"/>
              </a:ln>
              <a:effectLst/>
            </p:spPr>
          </p:cxnSp>
          <p:cxnSp>
            <p:nvCxnSpPr>
              <p:cNvPr id="19" name="PA_直接连接符 30"/>
              <p:cNvCxnSpPr/>
              <p:nvPr>
                <p:custDataLst>
                  <p:tags r:id="rId10"/>
                </p:custDataLst>
              </p:nvPr>
            </p:nvCxnSpPr>
            <p:spPr>
              <a:xfrm rot="5400000" flipH="1">
                <a:off x="2467503" y="4444778"/>
                <a:ext cx="718630" cy="718633"/>
              </a:xfrm>
              <a:prstGeom prst="line">
                <a:avLst/>
              </a:prstGeom>
              <a:noFill/>
              <a:ln w="38100" cap="rnd" cmpd="sng" algn="ctr">
                <a:solidFill>
                  <a:sysClr val="window" lastClr="FFFFFF"/>
                </a:solidFill>
                <a:prstDash val="solid"/>
                <a:miter lim="800000"/>
              </a:ln>
              <a:effectLst/>
            </p:spPr>
          </p:cxnSp>
        </p:grpSp>
        <p:grpSp>
          <p:nvGrpSpPr>
            <p:cNvPr id="12" name="PA_组合 49"/>
            <p:cNvGrpSpPr/>
            <p:nvPr>
              <p:custDataLst>
                <p:tags r:id="rId3"/>
              </p:custDataLst>
            </p:nvPr>
          </p:nvGrpSpPr>
          <p:grpSpPr>
            <a:xfrm>
              <a:off x="6698167" y="5773974"/>
              <a:ext cx="439233" cy="219133"/>
              <a:chOff x="2467503" y="4400363"/>
              <a:chExt cx="1442024" cy="719424"/>
            </a:xfrm>
          </p:grpSpPr>
          <p:cxnSp>
            <p:nvCxnSpPr>
              <p:cNvPr id="16" name="PA_直接连接符 30"/>
              <p:cNvCxnSpPr/>
              <p:nvPr>
                <p:custDataLst>
                  <p:tags r:id="rId7"/>
                </p:custDataLst>
              </p:nvPr>
            </p:nvCxnSpPr>
            <p:spPr>
              <a:xfrm flipH="1">
                <a:off x="3190897" y="4401156"/>
                <a:ext cx="718630" cy="718631"/>
              </a:xfrm>
              <a:prstGeom prst="line">
                <a:avLst/>
              </a:prstGeom>
              <a:noFill/>
              <a:ln w="38100" cap="rnd" cmpd="sng" algn="ctr">
                <a:solidFill>
                  <a:sysClr val="window" lastClr="FFFFFF"/>
                </a:solidFill>
                <a:prstDash val="solid"/>
                <a:miter lim="800000"/>
              </a:ln>
              <a:effectLst/>
            </p:spPr>
          </p:cxnSp>
          <p:cxnSp>
            <p:nvCxnSpPr>
              <p:cNvPr id="17" name="PA_直接连接符 30"/>
              <p:cNvCxnSpPr/>
              <p:nvPr>
                <p:custDataLst>
                  <p:tags r:id="rId8"/>
                </p:custDataLst>
              </p:nvPr>
            </p:nvCxnSpPr>
            <p:spPr>
              <a:xfrm rot="5400000" flipH="1">
                <a:off x="2467504" y="4400362"/>
                <a:ext cx="718630" cy="718631"/>
              </a:xfrm>
              <a:prstGeom prst="line">
                <a:avLst/>
              </a:prstGeom>
              <a:noFill/>
              <a:ln w="38100" cap="rnd" cmpd="sng" algn="ctr">
                <a:solidFill>
                  <a:sysClr val="window" lastClr="FFFFFF"/>
                </a:solidFill>
                <a:prstDash val="solid"/>
                <a:miter lim="800000"/>
              </a:ln>
              <a:effectLst/>
            </p:spPr>
          </p:cxnSp>
        </p:grpSp>
        <p:grpSp>
          <p:nvGrpSpPr>
            <p:cNvPr id="13" name="PA_组合 49"/>
            <p:cNvGrpSpPr/>
            <p:nvPr>
              <p:custDataLst>
                <p:tags r:id="rId4"/>
              </p:custDataLst>
            </p:nvPr>
          </p:nvGrpSpPr>
          <p:grpSpPr>
            <a:xfrm>
              <a:off x="6697441" y="6573945"/>
              <a:ext cx="439233" cy="219133"/>
              <a:chOff x="2467503" y="4400363"/>
              <a:chExt cx="1442024" cy="719424"/>
            </a:xfrm>
          </p:grpSpPr>
          <p:cxnSp>
            <p:nvCxnSpPr>
              <p:cNvPr id="14" name="PA_直接连接符 30"/>
              <p:cNvCxnSpPr/>
              <p:nvPr>
                <p:custDataLst>
                  <p:tags r:id="rId5"/>
                </p:custDataLst>
              </p:nvPr>
            </p:nvCxnSpPr>
            <p:spPr>
              <a:xfrm flipH="1">
                <a:off x="3190897" y="4401156"/>
                <a:ext cx="718630" cy="718631"/>
              </a:xfrm>
              <a:prstGeom prst="line">
                <a:avLst/>
              </a:prstGeom>
              <a:noFill/>
              <a:ln w="38100" cap="rnd" cmpd="sng" algn="ctr">
                <a:solidFill>
                  <a:sysClr val="window" lastClr="FFFFFF"/>
                </a:solidFill>
                <a:prstDash val="solid"/>
                <a:miter lim="800000"/>
              </a:ln>
              <a:effectLst/>
            </p:spPr>
          </p:cxnSp>
          <p:cxnSp>
            <p:nvCxnSpPr>
              <p:cNvPr id="15" name="PA_直接连接符 30"/>
              <p:cNvCxnSpPr/>
              <p:nvPr>
                <p:custDataLst>
                  <p:tags r:id="rId6"/>
                </p:custDataLst>
              </p:nvPr>
            </p:nvCxnSpPr>
            <p:spPr>
              <a:xfrm rot="5400000" flipH="1">
                <a:off x="2467504" y="4400362"/>
                <a:ext cx="718630" cy="718631"/>
              </a:xfrm>
              <a:prstGeom prst="line">
                <a:avLst/>
              </a:prstGeom>
              <a:noFill/>
              <a:ln w="38100" cap="rnd" cmpd="sng" algn="ctr">
                <a:solidFill>
                  <a:sysClr val="window" lastClr="FFFFFF"/>
                </a:solidFill>
                <a:prstDash val="solid"/>
                <a:miter lim="800000"/>
              </a:ln>
              <a:effectLst/>
            </p:spPr>
          </p:cxnSp>
        </p:grpSp>
      </p:grpSp>
      <p:sp>
        <p:nvSpPr>
          <p:cNvPr id="22" name="文本框 10"/>
          <p:cNvSpPr txBox="1"/>
          <p:nvPr/>
        </p:nvSpPr>
        <p:spPr>
          <a:xfrm>
            <a:off x="3112668" y="560017"/>
            <a:ext cx="7831103" cy="1692771"/>
          </a:xfrm>
          <a:prstGeom prst="rect">
            <a:avLst/>
          </a:prstGeom>
          <a:noFill/>
        </p:spPr>
        <p:txBody>
          <a:bodyPr wrap="square" rtlCol="0">
            <a:spAutoFit/>
          </a:bodyPr>
          <a:lstStyle/>
          <a:p>
            <a:pPr algn="ctr"/>
            <a:r>
              <a:rPr lang="en-US" altLang="zh-CN" sz="6000" dirty="0">
                <a:solidFill>
                  <a:srgbClr val="FF0000"/>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IV. VẬN DỤNG</a:t>
            </a:r>
          </a:p>
          <a:p>
            <a:pPr algn="ctr"/>
            <a:endParaRPr lang="zh-CN" altLang="en-US" sz="4400" dirty="0">
              <a:solidFill>
                <a:srgbClr val="FF0000"/>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endParaRPr>
          </a:p>
        </p:txBody>
      </p:sp>
      <p:pic>
        <p:nvPicPr>
          <p:cNvPr id="23" name="图片 2"/>
          <p:cNvPicPr>
            <a:picLocks noChangeAspect="1"/>
          </p:cNvPicPr>
          <p:nvPr/>
        </p:nvPicPr>
        <p:blipFill>
          <a:blip r:embed="rId14">
            <a:extLst>
              <a:ext uri="{28A0092B-C50C-407E-A947-70E740481C1C}">
                <a14:useLocalDpi xmlns:a14="http://schemas.microsoft.com/office/drawing/2010/main" val="0"/>
              </a:ext>
            </a:extLst>
          </a:blip>
          <a:srcRect l="50168" t="20952" r="548" b="27864"/>
          <a:stretch>
            <a:fillRect/>
          </a:stretch>
        </p:blipFill>
        <p:spPr bwMode="auto">
          <a:xfrm>
            <a:off x="5183220" y="2132662"/>
            <a:ext cx="5886451" cy="287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5" descr="b00f0a891b96caa050f493ee863d966a.png"/>
          <p:cNvPicPr>
            <a:picLocks noChangeAspect="1"/>
          </p:cNvPicPr>
          <p:nvPr/>
        </p:nvPicPr>
        <p:blipFill>
          <a:blip r:embed="rId15">
            <a:extLst>
              <a:ext uri="{28A0092B-C50C-407E-A947-70E740481C1C}">
                <a14:useLocalDpi xmlns:a14="http://schemas.microsoft.com/office/drawing/2010/main" val="0"/>
              </a:ext>
            </a:extLst>
          </a:blip>
          <a:srcRect l="24313" t="12427" r="9872" b="3661"/>
          <a:stretch>
            <a:fillRect/>
          </a:stretch>
        </p:blipFill>
        <p:spPr bwMode="auto">
          <a:xfrm>
            <a:off x="1268571" y="37054"/>
            <a:ext cx="3027658" cy="5874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361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1"/>
          <p:cNvGrpSpPr/>
          <p:nvPr/>
        </p:nvGrpSpPr>
        <p:grpSpPr>
          <a:xfrm rot="15939895">
            <a:off x="3786383" y="-1232306"/>
            <a:ext cx="4393727" cy="8570909"/>
            <a:chOff x="1100490" y="0"/>
            <a:chExt cx="7448764" cy="6858000"/>
          </a:xfrm>
        </p:grpSpPr>
        <p:pic>
          <p:nvPicPr>
            <p:cNvPr id="5" name="图片 10"/>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100490" y="0"/>
              <a:ext cx="7448764" cy="6858000"/>
            </a:xfrm>
            <a:prstGeom prst="rect">
              <a:avLst/>
            </a:prstGeom>
          </p:spPr>
        </p:pic>
        <p:pic>
          <p:nvPicPr>
            <p:cNvPr id="6"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7576" y="279401"/>
              <a:ext cx="6450782" cy="6299199"/>
            </a:xfrm>
            <a:prstGeom prst="rect">
              <a:avLst/>
            </a:prstGeom>
            <a:effectLst>
              <a:innerShdw blurRad="114300">
                <a:prstClr val="black"/>
              </a:innerShdw>
            </a:effectLst>
          </p:spPr>
        </p:pic>
      </p:grpSp>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338781">
            <a:off x="8849347" y="1163047"/>
            <a:ext cx="1063853" cy="1355319"/>
          </a:xfrm>
          <a:prstGeom prst="rect">
            <a:avLst/>
          </a:prstGeom>
        </p:spPr>
      </p:pic>
      <p:pic>
        <p:nvPicPr>
          <p:cNvPr id="9" name="Picture 8"/>
          <p:cNvPicPr>
            <a:picLocks noChangeAspect="1"/>
          </p:cNvPicPr>
          <p:nvPr/>
        </p:nvPicPr>
        <p:blipFill>
          <a:blip r:embed="rId6"/>
          <a:stretch>
            <a:fillRect/>
          </a:stretch>
        </p:blipFill>
        <p:spPr>
          <a:xfrm>
            <a:off x="8442293" y="2392597"/>
            <a:ext cx="3853007" cy="4359018"/>
          </a:xfrm>
          <a:prstGeom prst="rect">
            <a:avLst/>
          </a:prstGeom>
        </p:spPr>
      </p:pic>
      <p:pic>
        <p:nvPicPr>
          <p:cNvPr id="11"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3509" y="149623"/>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p:cNvPicPr>
            <a:picLocks noChangeAspect="1"/>
          </p:cNvPicPr>
          <p:nvPr/>
        </p:nvPicPr>
        <p:blipFill rotWithShape="1">
          <a:blip r:embed="rId8" cstate="print">
            <a:extLst>
              <a:ext uri="{28A0092B-C50C-407E-A947-70E740481C1C}">
                <a14:useLocalDpi xmlns:a14="http://schemas.microsoft.com/office/drawing/2010/main" val="0"/>
              </a:ext>
            </a:extLst>
          </a:blip>
          <a:srcRect l="32760" r="8347"/>
          <a:stretch>
            <a:fillRect/>
          </a:stretch>
        </p:blipFill>
        <p:spPr>
          <a:xfrm flipH="1">
            <a:off x="109864" y="4368562"/>
            <a:ext cx="2687293" cy="2703088"/>
          </a:xfrm>
          <a:prstGeom prst="rect">
            <a:avLst/>
          </a:prstGeom>
        </p:spPr>
      </p:pic>
      <p:sp>
        <p:nvSpPr>
          <p:cNvPr id="2" name="Rectangle 1"/>
          <p:cNvSpPr/>
          <p:nvPr/>
        </p:nvSpPr>
        <p:spPr>
          <a:xfrm>
            <a:off x="1956047" y="1609921"/>
            <a:ext cx="6888660" cy="2554545"/>
          </a:xfrm>
          <a:prstGeom prst="rect">
            <a:avLst/>
          </a:prstGeom>
        </p:spPr>
        <p:txBody>
          <a:bodyPr wrap="square">
            <a:spAutoFit/>
          </a:bodyPr>
          <a:lstStyle/>
          <a:p>
            <a:pPr algn="ctr" defTabSz="457200">
              <a:defRPr/>
            </a:pPr>
            <a:r>
              <a:rPr lang="en-US" sz="4000" b="1" u="sng" dirty="0">
                <a:solidFill>
                  <a:srgbClr val="0000FF"/>
                </a:solidFill>
                <a:effectLst>
                  <a:outerShdw blurRad="38100" dist="38100" dir="2700000" algn="tl">
                    <a:srgbClr val="000000"/>
                  </a:outerShdw>
                </a:effectLst>
                <a:latin typeface="Arial" charset="0"/>
              </a:rPr>
              <a:t>TRÒ CHƠI</a:t>
            </a:r>
          </a:p>
          <a:p>
            <a:pPr algn="ctr" defTabSz="457200">
              <a:defRPr/>
            </a:pPr>
            <a:endParaRPr lang="en-US" sz="4000" b="1" u="sng" dirty="0">
              <a:solidFill>
                <a:srgbClr val="0000FF"/>
              </a:solidFill>
              <a:effectLst>
                <a:outerShdw blurRad="38100" dist="38100" dir="2700000" algn="tl">
                  <a:srgbClr val="000000"/>
                </a:outerShdw>
              </a:effectLst>
              <a:latin typeface="Arial" charset="0"/>
            </a:endParaRPr>
          </a:p>
          <a:p>
            <a:pPr algn="ctr" defTabSz="457200">
              <a:defRPr/>
            </a:pPr>
            <a:r>
              <a:rPr lang="en-US" sz="8000" b="1" dirty="0">
                <a:solidFill>
                  <a:srgbClr val="FF00FF"/>
                </a:solidFill>
                <a:latin typeface="Times New Roman" pitchFamily="18" charset="0"/>
              </a:rPr>
              <a:t>“</a:t>
            </a:r>
            <a:r>
              <a:rPr lang="en-US" sz="6000" b="1" dirty="0">
                <a:solidFill>
                  <a:srgbClr val="FF00FF"/>
                </a:solidFill>
                <a:latin typeface="Times" pitchFamily="18" charset="0"/>
                <a:cs typeface="Times" pitchFamily="18" charset="0"/>
              </a:rPr>
              <a:t>ĐOÁN Ô CHỮ</a:t>
            </a:r>
            <a:r>
              <a:rPr lang="en-US" sz="8000" b="1" dirty="0">
                <a:solidFill>
                  <a:srgbClr val="FF00FF"/>
                </a:solidFill>
                <a:latin typeface="SVN-Very Berry" panose="00000500000000000000" pitchFamily="2" charset="0"/>
              </a:rPr>
              <a:t>”</a:t>
            </a:r>
            <a:endParaRPr lang="en-US" sz="8000" b="1" dirty="0">
              <a:solidFill>
                <a:srgbClr val="5F5F5F"/>
              </a:solidFill>
              <a:latin typeface="SVN-Very Berry" panose="00000500000000000000" pitchFamily="2" charset="0"/>
            </a:endParaRPr>
          </a:p>
        </p:txBody>
      </p:sp>
      <p:pic>
        <p:nvPicPr>
          <p:cNvPr id="14" name="Picture 13">
            <a:extLst>
              <a:ext uri="{FF2B5EF4-FFF2-40B4-BE49-F238E27FC236}">
                <a16:creationId xmlns:a16="http://schemas.microsoft.com/office/drawing/2014/main" id="{BD962193-21B2-4DA2-846C-3AFDAD5C38D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0255" t="39122" r="51898" b="3429"/>
          <a:stretch/>
        </p:blipFill>
        <p:spPr>
          <a:xfrm>
            <a:off x="3785847" y="5356199"/>
            <a:ext cx="890879" cy="1352319"/>
          </a:xfrm>
          <a:prstGeom prst="rect">
            <a:avLst/>
          </a:prstGeom>
        </p:spPr>
      </p:pic>
      <p:pic>
        <p:nvPicPr>
          <p:cNvPr id="15" name="Picture 14">
            <a:extLst>
              <a:ext uri="{FF2B5EF4-FFF2-40B4-BE49-F238E27FC236}">
                <a16:creationId xmlns:a16="http://schemas.microsoft.com/office/drawing/2014/main" id="{FCB43015-413F-4C5B-94E5-955ED94AF47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69994" t="19605" r="802" b="26873"/>
          <a:stretch/>
        </p:blipFill>
        <p:spPr>
          <a:xfrm>
            <a:off x="6148058" y="5184758"/>
            <a:ext cx="924983" cy="1695199"/>
          </a:xfrm>
          <a:prstGeom prst="rect">
            <a:avLst/>
          </a:prstGeom>
        </p:spPr>
      </p:pic>
      <p:pic>
        <p:nvPicPr>
          <p:cNvPr id="16" name="图片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44659" y="-66346"/>
            <a:ext cx="1273359" cy="2275192"/>
          </a:xfrm>
          <a:prstGeom prst="rect">
            <a:avLst/>
          </a:prstGeom>
        </p:spPr>
      </p:pic>
    </p:spTree>
    <p:extLst>
      <p:ext uri="{BB962C8B-B14F-4D97-AF65-F5344CB8AC3E}">
        <p14:creationId xmlns:p14="http://schemas.microsoft.com/office/powerpoint/2010/main" val="19639972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750"/>
                                        <p:tgtEl>
                                          <p:spTgt spid="8"/>
                                        </p:tgtEl>
                                      </p:cBhvr>
                                    </p:animEffect>
                                  </p:childTnLst>
                                </p:cTn>
                              </p:par>
                              <p:par>
                                <p:cTn id="15" presetID="42" presetClass="path" presetSubtype="0" fill="hold" nodeType="withEffect">
                                  <p:stCondLst>
                                    <p:cond delay="0"/>
                                  </p:stCondLst>
                                  <p:childTnLst>
                                    <p:animMotion origin="layout" path="M -0.12708 0.14745 L -0.07617 -0.04005 " pathEditMode="relative" rAng="0" ptsTypes="AA">
                                      <p:cBhvr>
                                        <p:cTn id="16" dur="750" fill="hold"/>
                                        <p:tgtEl>
                                          <p:spTgt spid="8"/>
                                        </p:tgtEl>
                                        <p:attrNameLst>
                                          <p:attrName>ppt_x</p:attrName>
                                          <p:attrName>ppt_y</p:attrName>
                                        </p:attrNameLst>
                                      </p:cBhvr>
                                      <p:rCtr x="2539" y="-9375"/>
                                    </p:animMotion>
                                  </p:childTnLst>
                                </p:cTn>
                              </p:par>
                            </p:childTnLst>
                          </p:cTn>
                        </p:par>
                        <p:par>
                          <p:cTn id="17" fill="hold">
                            <p:stCondLst>
                              <p:cond delay="1750"/>
                            </p:stCondLst>
                            <p:childTnLst>
                              <p:par>
                                <p:cTn id="18" presetID="37"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900" decel="100000" fill="hold"/>
                                        <p:tgtEl>
                                          <p:spTgt spid="11"/>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24" presetID="64" presetClass="path" presetSubtype="0" accel="50000" decel="50000" fill="hold" nodeType="withEffect">
                                  <p:stCondLst>
                                    <p:cond delay="0"/>
                                  </p:stCondLst>
                                  <p:childTnLst>
                                    <p:animMotion origin="layout" path="M 4.79167E-6 3.7037E-7 L 0.0069 -0.27176 " pathEditMode="relative" rAng="0" ptsTypes="AA">
                                      <p:cBhvr>
                                        <p:cTn id="25" dur="2000" fill="hold"/>
                                        <p:tgtEl>
                                          <p:spTgt spid="14"/>
                                        </p:tgtEl>
                                        <p:attrNameLst>
                                          <p:attrName>ppt_x</p:attrName>
                                          <p:attrName>ppt_y</p:attrName>
                                        </p:attrNameLst>
                                      </p:cBhvr>
                                      <p:rCtr x="339" y="-13588"/>
                                    </p:animMotion>
                                  </p:childTnLst>
                                </p:cTn>
                              </p:par>
                              <p:par>
                                <p:cTn id="26" presetID="64" presetClass="path" presetSubtype="0" accel="50000" decel="50000" fill="hold" nodeType="withEffect">
                                  <p:stCondLst>
                                    <p:cond delay="0"/>
                                  </p:stCondLst>
                                  <p:childTnLst>
                                    <p:animMotion origin="layout" path="M 2.5E-6 3.7037E-7 L 0.01836 -0.21944 " pathEditMode="relative" rAng="0" ptsTypes="AA">
                                      <p:cBhvr>
                                        <p:cTn id="27" dur="2000" fill="hold"/>
                                        <p:tgtEl>
                                          <p:spTgt spid="15"/>
                                        </p:tgtEl>
                                        <p:attrNameLst>
                                          <p:attrName>ppt_x</p:attrName>
                                          <p:attrName>ppt_y</p:attrName>
                                        </p:attrNameLst>
                                      </p:cBhvr>
                                      <p:rCtr x="911" y="-10972"/>
                                    </p:animMotion>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750"/>
                                        <p:tgtEl>
                                          <p:spTgt spid="16"/>
                                        </p:tgtEl>
                                      </p:cBhvr>
                                    </p:animEffect>
                                  </p:childTnLst>
                                </p:cTn>
                              </p:par>
                              <p:par>
                                <p:cTn id="31" presetID="42" presetClass="path" presetSubtype="0" decel="46667" fill="hold" nodeType="withEffect">
                                  <p:stCondLst>
                                    <p:cond delay="0"/>
                                  </p:stCondLst>
                                  <p:childTnLst>
                                    <p:animMotion origin="layout" path="M -0.14062 -0.00741 L -6.25E-7 1.48148E-6 " pathEditMode="relative" rAng="0" ptsTypes="AA">
                                      <p:cBhvr>
                                        <p:cTn id="32" dur="750" fill="hold"/>
                                        <p:tgtEl>
                                          <p:spTgt spid="16"/>
                                        </p:tgtEl>
                                        <p:attrNameLst>
                                          <p:attrName>ppt_x</p:attrName>
                                          <p:attrName>ppt_y</p:attrName>
                                        </p:attrNameLst>
                                      </p:cBhvr>
                                      <p:rCtr x="7031" y="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9858" name="Group 2"/>
          <p:cNvGrpSpPr>
            <a:grpSpLocks/>
          </p:cNvGrpSpPr>
          <p:nvPr/>
        </p:nvGrpSpPr>
        <p:grpSpPr bwMode="auto">
          <a:xfrm>
            <a:off x="2514600" y="1219200"/>
            <a:ext cx="7530152" cy="3656013"/>
            <a:chOff x="624" y="816"/>
            <a:chExt cx="4464" cy="2303"/>
          </a:xfrm>
        </p:grpSpPr>
        <p:graphicFrame>
          <p:nvGraphicFramePr>
            <p:cNvPr id="6147" name="Object 3"/>
            <p:cNvGraphicFramePr>
              <a:graphicFrameLocks noChangeAspect="1"/>
            </p:cNvGraphicFramePr>
            <p:nvPr>
              <p:extLst>
                <p:ext uri="{D42A27DB-BD31-4B8C-83A1-F6EECF244321}">
                  <p14:modId xmlns:p14="http://schemas.microsoft.com/office/powerpoint/2010/main" val="824108521"/>
                </p:ext>
              </p:extLst>
            </p:nvPr>
          </p:nvGraphicFramePr>
          <p:xfrm>
            <a:off x="1781" y="1675"/>
            <a:ext cx="1632" cy="1444"/>
          </p:xfrm>
          <a:graphic>
            <a:graphicData uri="http://schemas.openxmlformats.org/presentationml/2006/ole">
              <mc:AlternateContent xmlns:mc="http://schemas.openxmlformats.org/markup-compatibility/2006">
                <mc:Choice xmlns:v="urn:schemas-microsoft-com:vml" Requires="v">
                  <p:oleObj name="Bitmap Image" r:id="rId2" imgW="1209524" imgH="1047619" progId="Paint.Picture">
                    <p:embed/>
                  </p:oleObj>
                </mc:Choice>
                <mc:Fallback>
                  <p:oleObj name="Bitmap Image" r:id="rId2" imgW="1209524" imgH="1047619" progId="Paint.Picture">
                    <p:embed/>
                    <p:pic>
                      <p:nvPicPr>
                        <p:cNvPr id="6147"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 y="1675"/>
                          <a:ext cx="1632" cy="1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8" name="Text Box 4"/>
            <p:cNvSpPr txBox="1">
              <a:spLocks noChangeArrowheads="1"/>
            </p:cNvSpPr>
            <p:nvPr/>
          </p:nvSpPr>
          <p:spPr bwMode="auto">
            <a:xfrm>
              <a:off x="624" y="816"/>
              <a:ext cx="4464" cy="679"/>
            </a:xfrm>
            <a:prstGeom prst="rect">
              <a:avLst/>
            </a:prstGeom>
            <a:noFill/>
            <a:ln w="57150" cmpd="thickThin">
              <a:solidFill>
                <a:srgbClr val="33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800" b="1" dirty="0">
                  <a:solidFill>
                    <a:srgbClr val="3333CC"/>
                  </a:solidFill>
                </a:rPr>
                <a:t>Ô </a:t>
              </a:r>
              <a:r>
                <a:rPr lang="en-US" altLang="en-US" b="1" dirty="0">
                  <a:solidFill>
                    <a:srgbClr val="000000"/>
                  </a:solidFill>
                </a:rPr>
                <a:t> </a:t>
              </a:r>
              <a:r>
                <a:rPr lang="en-US" altLang="en-US" sz="3200" b="1" dirty="0" err="1">
                  <a:solidFill>
                    <a:srgbClr val="0000FF"/>
                  </a:solidFill>
                  <a:latin typeface="Times New Roman" panose="02020603050405020304" pitchFamily="18" charset="0"/>
                  <a:cs typeface="Times New Roman" panose="02020603050405020304" pitchFamily="18" charset="0"/>
                </a:rPr>
                <a:t>gồm</a:t>
              </a:r>
              <a:r>
                <a:rPr lang="en-US" altLang="en-US" sz="3200" b="1" dirty="0">
                  <a:solidFill>
                    <a:srgbClr val="0000FF"/>
                  </a:solidFill>
                  <a:latin typeface="Times New Roman" panose="02020603050405020304" pitchFamily="18" charset="0"/>
                  <a:cs typeface="Times New Roman" panose="02020603050405020304" pitchFamily="18" charset="0"/>
                </a:rPr>
                <a:t> 7 </a:t>
              </a:r>
              <a:r>
                <a:rPr lang="en-US" altLang="en-US" sz="3200" b="1" dirty="0" err="1">
                  <a:solidFill>
                    <a:srgbClr val="0000FF"/>
                  </a:solidFill>
                  <a:latin typeface="Times New Roman" panose="02020603050405020304" pitchFamily="18" charset="0"/>
                  <a:cs typeface="Times New Roman" panose="02020603050405020304" pitchFamily="18" charset="0"/>
                </a:rPr>
                <a:t>chữ</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cái</a:t>
              </a:r>
              <a:r>
                <a:rPr lang="en-US" altLang="en-US" sz="3200" b="1" dirty="0">
                  <a:solidFill>
                    <a:srgbClr val="0000FF"/>
                  </a:solidFill>
                  <a:latin typeface="Times New Roman" panose="02020603050405020304" pitchFamily="18" charset="0"/>
                  <a:cs typeface="Times New Roman" panose="02020603050405020304" pitchFamily="18" charset="0"/>
                </a:rPr>
                <a:t> </a:t>
              </a:r>
              <a:r>
                <a:rPr lang="vi-VN"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Nói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về</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đơn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vị</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xã</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hội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gồm</a:t>
              </a:r>
              <a:r>
                <a:rPr lang="en-US" altLang="en-US" sz="3200" b="1" dirty="0">
                  <a:solidFill>
                    <a:srgbClr val="0000FF"/>
                  </a:solidFill>
                  <a:latin typeface="Times New Roman" panose="02020603050405020304" pitchFamily="18" charset="0"/>
                  <a:cs typeface="Times New Roman" panose="02020603050405020304" pitchFamily="18" charset="0"/>
                </a:rPr>
                <a:t> </a:t>
              </a:r>
              <a:r>
                <a:rPr lang="vi-VN" altLang="en-US" sz="3200" b="1" dirty="0">
                  <a:solidFill>
                    <a:srgbClr val="0000FF"/>
                  </a:solidFill>
                  <a:latin typeface="Times New Roman" panose="02020603050405020304" pitchFamily="18" charset="0"/>
                  <a:cs typeface="Times New Roman" panose="02020603050405020304" pitchFamily="18" charset="0"/>
                </a:rPr>
                <a:t>ông bà, </a:t>
              </a:r>
              <a:r>
                <a:rPr lang="en-US" altLang="en-US" sz="3200" b="1" dirty="0">
                  <a:solidFill>
                    <a:srgbClr val="0000FF"/>
                  </a:solidFill>
                  <a:latin typeface="Times New Roman" panose="02020603050405020304" pitchFamily="18" charset="0"/>
                  <a:cs typeface="Times New Roman" panose="02020603050405020304" pitchFamily="18" charset="0"/>
                </a:rPr>
                <a:t>cha </a:t>
              </a:r>
              <a:r>
                <a:rPr lang="en-US" altLang="en-US" sz="3200" b="1" dirty="0" err="1">
                  <a:solidFill>
                    <a:srgbClr val="0000FF"/>
                  </a:solidFill>
                  <a:latin typeface="Times New Roman" panose="02020603050405020304" pitchFamily="18" charset="0"/>
                  <a:cs typeface="Times New Roman" panose="02020603050405020304" pitchFamily="18" charset="0"/>
                </a:rPr>
                <a:t>mẹ</a:t>
              </a:r>
              <a:r>
                <a:rPr lang="en-US" altLang="en-US" sz="3200" b="1" dirty="0">
                  <a:solidFill>
                    <a:srgbClr val="0000FF"/>
                  </a:solidFill>
                  <a:latin typeface="Times New Roman" panose="02020603050405020304" pitchFamily="18" charset="0"/>
                  <a:cs typeface="Times New Roman" panose="02020603050405020304" pitchFamily="18" charset="0"/>
                </a:rPr>
                <a:t>, con</a:t>
              </a:r>
              <a:r>
                <a:rPr lang="vi-VN"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cái</a:t>
              </a:r>
              <a:r>
                <a:rPr lang="en-US" altLang="en-US" sz="3200" b="1" dirty="0">
                  <a:solidFill>
                    <a:srgbClr val="0000FF"/>
                  </a:solidFill>
                  <a:latin typeface="Times New Roman" panose="02020603050405020304" pitchFamily="18" charset="0"/>
                  <a:cs typeface="Times New Roman" panose="02020603050405020304" pitchFamily="18" charset="0"/>
                </a:rPr>
                <a:t> .</a:t>
              </a:r>
            </a:p>
          </p:txBody>
        </p:sp>
      </p:grpSp>
      <p:sp>
        <p:nvSpPr>
          <p:cNvPr id="5" name="Rectangle 14"/>
          <p:cNvSpPr>
            <a:spLocks noChangeArrowheads="1"/>
          </p:cNvSpPr>
          <p:nvPr/>
        </p:nvSpPr>
        <p:spPr bwMode="auto">
          <a:xfrm>
            <a:off x="6809792" y="5659437"/>
            <a:ext cx="6858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800" b="1">
                <a:solidFill>
                  <a:srgbClr val="5F5F5F"/>
                </a:solidFill>
                <a:latin typeface="Times New Roman" panose="02020603050405020304" pitchFamily="18" charset="0"/>
                <a:cs typeface="Times New Roman" panose="02020603050405020304" pitchFamily="18" charset="0"/>
              </a:rPr>
              <a:t>Ì</a:t>
            </a:r>
          </a:p>
        </p:txBody>
      </p:sp>
      <p:sp>
        <p:nvSpPr>
          <p:cNvPr id="6" name="Rectangle 16"/>
          <p:cNvSpPr>
            <a:spLocks noChangeArrowheads="1"/>
          </p:cNvSpPr>
          <p:nvPr/>
        </p:nvSpPr>
        <p:spPr bwMode="auto">
          <a:xfrm>
            <a:off x="8486192" y="5659437"/>
            <a:ext cx="6858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5400" b="1" dirty="0">
                <a:solidFill>
                  <a:srgbClr val="5F5F5F"/>
                </a:solidFill>
                <a:latin typeface="Times New Roman" panose="02020603050405020304" pitchFamily="18" charset="0"/>
                <a:cs typeface="Times New Roman" panose="02020603050405020304" pitchFamily="18" charset="0"/>
              </a:rPr>
              <a:t>H</a:t>
            </a:r>
          </a:p>
        </p:txBody>
      </p:sp>
      <p:sp>
        <p:nvSpPr>
          <p:cNvPr id="7" name="Rectangle 17"/>
          <p:cNvSpPr>
            <a:spLocks noChangeArrowheads="1"/>
          </p:cNvSpPr>
          <p:nvPr/>
        </p:nvSpPr>
        <p:spPr bwMode="auto">
          <a:xfrm>
            <a:off x="7647992" y="5659437"/>
            <a:ext cx="6858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5400" b="1" dirty="0">
                <a:solidFill>
                  <a:srgbClr val="5F5F5F"/>
                </a:solidFill>
                <a:latin typeface="Times New Roman" panose="02020603050405020304" pitchFamily="18" charset="0"/>
                <a:cs typeface="Times New Roman" panose="02020603050405020304" pitchFamily="18" charset="0"/>
              </a:rPr>
              <a:t>N</a:t>
            </a:r>
          </a:p>
        </p:txBody>
      </p:sp>
      <p:sp>
        <p:nvSpPr>
          <p:cNvPr id="8" name="Rectangle 18"/>
          <p:cNvSpPr>
            <a:spLocks noChangeArrowheads="1"/>
          </p:cNvSpPr>
          <p:nvPr/>
        </p:nvSpPr>
        <p:spPr bwMode="auto">
          <a:xfrm>
            <a:off x="3685592" y="5659437"/>
            <a:ext cx="6096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6000" b="1" dirty="0">
                <a:solidFill>
                  <a:srgbClr val="5F5F5F"/>
                </a:solidFill>
                <a:latin typeface="Times New Roman" panose="02020603050405020304" pitchFamily="18" charset="0"/>
                <a:cs typeface="Times New Roman" panose="02020603050405020304" pitchFamily="18" charset="0"/>
              </a:rPr>
              <a:t>G</a:t>
            </a:r>
          </a:p>
        </p:txBody>
      </p:sp>
      <p:sp>
        <p:nvSpPr>
          <p:cNvPr id="9" name="Rectangle 19"/>
          <p:cNvSpPr>
            <a:spLocks noChangeArrowheads="1"/>
          </p:cNvSpPr>
          <p:nvPr/>
        </p:nvSpPr>
        <p:spPr bwMode="auto">
          <a:xfrm>
            <a:off x="4447592" y="5659437"/>
            <a:ext cx="6096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5400" b="1" dirty="0">
                <a:solidFill>
                  <a:srgbClr val="5F5F5F"/>
                </a:solidFill>
                <a:latin typeface="Times New Roman" panose="02020603050405020304" pitchFamily="18" charset="0"/>
                <a:cs typeface="Times New Roman" panose="02020603050405020304" pitchFamily="18" charset="0"/>
              </a:rPr>
              <a:t>I</a:t>
            </a:r>
          </a:p>
        </p:txBody>
      </p:sp>
      <p:sp>
        <p:nvSpPr>
          <p:cNvPr id="10" name="Rectangle 20"/>
          <p:cNvSpPr>
            <a:spLocks noChangeArrowheads="1"/>
          </p:cNvSpPr>
          <p:nvPr/>
        </p:nvSpPr>
        <p:spPr bwMode="auto">
          <a:xfrm>
            <a:off x="5209592" y="5659437"/>
            <a:ext cx="6096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5400" b="1" dirty="0">
                <a:solidFill>
                  <a:srgbClr val="5F5F5F"/>
                </a:solidFill>
                <a:latin typeface="Times New Roman" panose="02020603050405020304" pitchFamily="18" charset="0"/>
                <a:cs typeface="Times New Roman" panose="02020603050405020304" pitchFamily="18" charset="0"/>
              </a:rPr>
              <a:t>A</a:t>
            </a:r>
          </a:p>
        </p:txBody>
      </p:sp>
      <p:sp>
        <p:nvSpPr>
          <p:cNvPr id="11" name="Rectangle 21"/>
          <p:cNvSpPr>
            <a:spLocks noChangeArrowheads="1"/>
          </p:cNvSpPr>
          <p:nvPr/>
        </p:nvSpPr>
        <p:spPr bwMode="auto">
          <a:xfrm>
            <a:off x="5971592" y="5659437"/>
            <a:ext cx="6858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5400" b="1" dirty="0">
                <a:solidFill>
                  <a:srgbClr val="5F5F5F"/>
                </a:solidFill>
                <a:latin typeface="Times New Roman" panose="02020603050405020304" pitchFamily="18" charset="0"/>
                <a:cs typeface="Times New Roman" panose="02020603050405020304" pitchFamily="18" charset="0"/>
              </a:rPr>
              <a:t>Đ</a:t>
            </a:r>
          </a:p>
        </p:txBody>
      </p:sp>
      <p:pic>
        <p:nvPicPr>
          <p:cNvPr id="12" name="Picture 11"/>
          <p:cNvPicPr>
            <a:picLocks noChangeAspect="1"/>
          </p:cNvPicPr>
          <p:nvPr/>
        </p:nvPicPr>
        <p:blipFill>
          <a:blip r:embed="rId4"/>
          <a:stretch>
            <a:fillRect/>
          </a:stretch>
        </p:blipFill>
        <p:spPr>
          <a:xfrm>
            <a:off x="9635319" y="2392597"/>
            <a:ext cx="2659981" cy="4359018"/>
          </a:xfrm>
          <a:prstGeom prst="rect">
            <a:avLst/>
          </a:prstGeom>
        </p:spPr>
      </p:pic>
      <p:pic>
        <p:nvPicPr>
          <p:cNvPr id="14" name="图片 8" descr="6fc417983c9675ce1b60e983870aeb8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71" y="0"/>
            <a:ext cx="2605308"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71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9858"/>
                                        </p:tgtEl>
                                        <p:attrNameLst>
                                          <p:attrName>style.visibility</p:attrName>
                                        </p:attrNameLst>
                                      </p:cBhvr>
                                      <p:to>
                                        <p:strVal val="visible"/>
                                      </p:to>
                                    </p:set>
                                    <p:animEffect transition="in" filter="fade">
                                      <p:cBhvr>
                                        <p:cTn id="7" dur="1000"/>
                                        <p:tgtEl>
                                          <p:spTgt spid="249858"/>
                                        </p:tgtEl>
                                      </p:cBhvr>
                                    </p:animEffect>
                                    <p:anim calcmode="lin" valueType="num">
                                      <p:cBhvr>
                                        <p:cTn id="8" dur="1000" fill="hold"/>
                                        <p:tgtEl>
                                          <p:spTgt spid="249858"/>
                                        </p:tgtEl>
                                        <p:attrNameLst>
                                          <p:attrName>ppt_x</p:attrName>
                                        </p:attrNameLst>
                                      </p:cBhvr>
                                      <p:tavLst>
                                        <p:tav tm="0">
                                          <p:val>
                                            <p:strVal val="#ppt_x"/>
                                          </p:val>
                                        </p:tav>
                                        <p:tav tm="100000">
                                          <p:val>
                                            <p:strVal val="#ppt_x"/>
                                          </p:val>
                                        </p:tav>
                                      </p:tavLst>
                                    </p:anim>
                                    <p:anim calcmode="lin" valueType="num">
                                      <p:cBhvr>
                                        <p:cTn id="9" dur="1000" fill="hold"/>
                                        <p:tgtEl>
                                          <p:spTgt spid="24985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circle(in)">
                                      <p:cBhvr>
                                        <p:cTn id="47" dur="20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arn(inVertical)">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circle(in)">
                                      <p:cBhvr>
                                        <p:cTn id="5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1"/>
          <p:cNvGrpSpPr/>
          <p:nvPr/>
        </p:nvGrpSpPr>
        <p:grpSpPr>
          <a:xfrm rot="15939895">
            <a:off x="3786383" y="-1232306"/>
            <a:ext cx="4393727" cy="8570909"/>
            <a:chOff x="1100490" y="0"/>
            <a:chExt cx="7448764" cy="6858000"/>
          </a:xfrm>
        </p:grpSpPr>
        <p:pic>
          <p:nvPicPr>
            <p:cNvPr id="5" name="图片 10"/>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100490" y="0"/>
              <a:ext cx="7448764" cy="6858000"/>
            </a:xfrm>
            <a:prstGeom prst="rect">
              <a:avLst/>
            </a:prstGeom>
          </p:spPr>
        </p:pic>
        <p:pic>
          <p:nvPicPr>
            <p:cNvPr id="6"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7576" y="279401"/>
              <a:ext cx="6450782" cy="6299199"/>
            </a:xfrm>
            <a:prstGeom prst="rect">
              <a:avLst/>
            </a:prstGeom>
            <a:effectLst>
              <a:innerShdw blurRad="114300">
                <a:prstClr val="black"/>
              </a:innerShdw>
            </a:effectLst>
          </p:spPr>
        </p:pic>
      </p:grpSp>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338781">
            <a:off x="8849347" y="1163047"/>
            <a:ext cx="1063853" cy="1355319"/>
          </a:xfrm>
          <a:prstGeom prst="rect">
            <a:avLst/>
          </a:prstGeom>
        </p:spPr>
      </p:pic>
      <p:pic>
        <p:nvPicPr>
          <p:cNvPr id="9" name="Picture 8"/>
          <p:cNvPicPr>
            <a:picLocks noChangeAspect="1"/>
          </p:cNvPicPr>
          <p:nvPr/>
        </p:nvPicPr>
        <p:blipFill>
          <a:blip r:embed="rId6"/>
          <a:stretch>
            <a:fillRect/>
          </a:stretch>
        </p:blipFill>
        <p:spPr>
          <a:xfrm>
            <a:off x="8442293" y="2392597"/>
            <a:ext cx="3853007" cy="4359018"/>
          </a:xfrm>
          <a:prstGeom prst="rect">
            <a:avLst/>
          </a:prstGeom>
        </p:spPr>
      </p:pic>
      <p:pic>
        <p:nvPicPr>
          <p:cNvPr id="11"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3509" y="149623"/>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p:cNvPicPr>
            <a:picLocks noChangeAspect="1"/>
          </p:cNvPicPr>
          <p:nvPr/>
        </p:nvPicPr>
        <p:blipFill rotWithShape="1">
          <a:blip r:embed="rId8" cstate="print">
            <a:extLst>
              <a:ext uri="{28A0092B-C50C-407E-A947-70E740481C1C}">
                <a14:useLocalDpi xmlns:a14="http://schemas.microsoft.com/office/drawing/2010/main" val="0"/>
              </a:ext>
            </a:extLst>
          </a:blip>
          <a:srcRect l="32760" r="8347"/>
          <a:stretch>
            <a:fillRect/>
          </a:stretch>
        </p:blipFill>
        <p:spPr>
          <a:xfrm flipH="1">
            <a:off x="109864" y="4368562"/>
            <a:ext cx="2687293" cy="2703088"/>
          </a:xfrm>
          <a:prstGeom prst="rect">
            <a:avLst/>
          </a:prstGeom>
        </p:spPr>
      </p:pic>
      <p:sp>
        <p:nvSpPr>
          <p:cNvPr id="2" name="Rectangle 1"/>
          <p:cNvSpPr/>
          <p:nvPr/>
        </p:nvSpPr>
        <p:spPr>
          <a:xfrm>
            <a:off x="1956047" y="1609921"/>
            <a:ext cx="6888660" cy="2554545"/>
          </a:xfrm>
          <a:prstGeom prst="rect">
            <a:avLst/>
          </a:prstGeom>
        </p:spPr>
        <p:txBody>
          <a:bodyPr wrap="square">
            <a:spAutoFit/>
          </a:bodyPr>
          <a:lstStyle/>
          <a:p>
            <a:pPr algn="ctr" defTabSz="457200">
              <a:defRPr/>
            </a:pPr>
            <a:r>
              <a:rPr lang="en-US" sz="4000" b="1" u="sng" dirty="0">
                <a:solidFill>
                  <a:srgbClr val="0000FF"/>
                </a:solidFill>
                <a:effectLst>
                  <a:outerShdw blurRad="38100" dist="38100" dir="2700000" algn="tl">
                    <a:srgbClr val="000000"/>
                  </a:outerShdw>
                </a:effectLst>
                <a:latin typeface="Arial" charset="0"/>
              </a:rPr>
              <a:t>TRÒ CHƠI</a:t>
            </a:r>
          </a:p>
          <a:p>
            <a:pPr algn="ctr" defTabSz="457200">
              <a:defRPr/>
            </a:pPr>
            <a:endParaRPr lang="en-US" sz="4000" b="1" u="sng" dirty="0">
              <a:solidFill>
                <a:srgbClr val="0000FF"/>
              </a:solidFill>
              <a:effectLst>
                <a:outerShdw blurRad="38100" dist="38100" dir="2700000" algn="tl">
                  <a:srgbClr val="000000"/>
                </a:outerShdw>
              </a:effectLst>
              <a:latin typeface="Arial" charset="0"/>
            </a:endParaRPr>
          </a:p>
          <a:p>
            <a:pPr algn="ctr" defTabSz="457200">
              <a:defRPr/>
            </a:pPr>
            <a:r>
              <a:rPr lang="en-US" sz="8000" b="1" dirty="0">
                <a:solidFill>
                  <a:srgbClr val="FF00FF"/>
                </a:solidFill>
                <a:latin typeface="Times New Roman" pitchFamily="18" charset="0"/>
              </a:rPr>
              <a:t>“</a:t>
            </a:r>
            <a:r>
              <a:rPr lang="en-US" sz="6000" b="1" dirty="0">
                <a:solidFill>
                  <a:srgbClr val="FF00FF"/>
                </a:solidFill>
                <a:latin typeface="Times" pitchFamily="18" charset="0"/>
                <a:cs typeface="Times" pitchFamily="18" charset="0"/>
              </a:rPr>
              <a:t>ĐOÁN Ô CHỮ</a:t>
            </a:r>
            <a:r>
              <a:rPr lang="en-US" sz="8000" b="1" dirty="0">
                <a:solidFill>
                  <a:srgbClr val="FF00FF"/>
                </a:solidFill>
                <a:latin typeface="SVN-Very Berry" panose="00000500000000000000" pitchFamily="2" charset="0"/>
              </a:rPr>
              <a:t>”</a:t>
            </a:r>
            <a:endParaRPr lang="en-US" sz="8000" b="1" dirty="0">
              <a:solidFill>
                <a:srgbClr val="5F5F5F"/>
              </a:solidFill>
              <a:latin typeface="SVN-Very Berry" panose="00000500000000000000" pitchFamily="2" charset="0"/>
            </a:endParaRPr>
          </a:p>
        </p:txBody>
      </p:sp>
      <p:pic>
        <p:nvPicPr>
          <p:cNvPr id="14" name="Picture 13">
            <a:extLst>
              <a:ext uri="{FF2B5EF4-FFF2-40B4-BE49-F238E27FC236}">
                <a16:creationId xmlns:a16="http://schemas.microsoft.com/office/drawing/2014/main" id="{BD962193-21B2-4DA2-846C-3AFDAD5C38D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0255" t="39122" r="51898" b="3429"/>
          <a:stretch/>
        </p:blipFill>
        <p:spPr>
          <a:xfrm>
            <a:off x="3785847" y="5356199"/>
            <a:ext cx="890879" cy="1352319"/>
          </a:xfrm>
          <a:prstGeom prst="rect">
            <a:avLst/>
          </a:prstGeom>
        </p:spPr>
      </p:pic>
      <p:pic>
        <p:nvPicPr>
          <p:cNvPr id="15" name="Picture 14">
            <a:extLst>
              <a:ext uri="{FF2B5EF4-FFF2-40B4-BE49-F238E27FC236}">
                <a16:creationId xmlns:a16="http://schemas.microsoft.com/office/drawing/2014/main" id="{FCB43015-413F-4C5B-94E5-955ED94AF47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69994" t="19605" r="802" b="26873"/>
          <a:stretch/>
        </p:blipFill>
        <p:spPr>
          <a:xfrm>
            <a:off x="6148058" y="5184758"/>
            <a:ext cx="924983" cy="1695199"/>
          </a:xfrm>
          <a:prstGeom prst="rect">
            <a:avLst/>
          </a:prstGeom>
        </p:spPr>
      </p:pic>
      <p:pic>
        <p:nvPicPr>
          <p:cNvPr id="16" name="图片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44659" y="-66346"/>
            <a:ext cx="1273359" cy="2275192"/>
          </a:xfrm>
          <a:prstGeom prst="rect">
            <a:avLst/>
          </a:prstGeom>
        </p:spPr>
      </p:pic>
    </p:spTree>
    <p:extLst>
      <p:ext uri="{BB962C8B-B14F-4D97-AF65-F5344CB8AC3E}">
        <p14:creationId xmlns:p14="http://schemas.microsoft.com/office/powerpoint/2010/main" val="12693353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750"/>
                                        <p:tgtEl>
                                          <p:spTgt spid="8"/>
                                        </p:tgtEl>
                                      </p:cBhvr>
                                    </p:animEffect>
                                  </p:childTnLst>
                                </p:cTn>
                              </p:par>
                              <p:par>
                                <p:cTn id="15" presetID="42" presetClass="path" presetSubtype="0" fill="hold" nodeType="withEffect">
                                  <p:stCondLst>
                                    <p:cond delay="0"/>
                                  </p:stCondLst>
                                  <p:childTnLst>
                                    <p:animMotion origin="layout" path="M -0.12708 0.14745 L -0.07617 -0.04005 " pathEditMode="relative" rAng="0" ptsTypes="AA">
                                      <p:cBhvr>
                                        <p:cTn id="16" dur="750" fill="hold"/>
                                        <p:tgtEl>
                                          <p:spTgt spid="8"/>
                                        </p:tgtEl>
                                        <p:attrNameLst>
                                          <p:attrName>ppt_x</p:attrName>
                                          <p:attrName>ppt_y</p:attrName>
                                        </p:attrNameLst>
                                      </p:cBhvr>
                                      <p:rCtr x="2539" y="-9375"/>
                                    </p:animMotion>
                                  </p:childTnLst>
                                </p:cTn>
                              </p:par>
                            </p:childTnLst>
                          </p:cTn>
                        </p:par>
                        <p:par>
                          <p:cTn id="17" fill="hold">
                            <p:stCondLst>
                              <p:cond delay="1750"/>
                            </p:stCondLst>
                            <p:childTnLst>
                              <p:par>
                                <p:cTn id="18" presetID="37"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900" decel="100000" fill="hold"/>
                                        <p:tgtEl>
                                          <p:spTgt spid="11"/>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24" presetID="64" presetClass="path" presetSubtype="0" accel="50000" decel="50000" fill="hold" nodeType="withEffect">
                                  <p:stCondLst>
                                    <p:cond delay="0"/>
                                  </p:stCondLst>
                                  <p:childTnLst>
                                    <p:animMotion origin="layout" path="M 4.79167E-6 3.7037E-7 L 0.0069 -0.27176 " pathEditMode="relative" rAng="0" ptsTypes="AA">
                                      <p:cBhvr>
                                        <p:cTn id="25" dur="2000" fill="hold"/>
                                        <p:tgtEl>
                                          <p:spTgt spid="14"/>
                                        </p:tgtEl>
                                        <p:attrNameLst>
                                          <p:attrName>ppt_x</p:attrName>
                                          <p:attrName>ppt_y</p:attrName>
                                        </p:attrNameLst>
                                      </p:cBhvr>
                                      <p:rCtr x="339" y="-13588"/>
                                    </p:animMotion>
                                  </p:childTnLst>
                                </p:cTn>
                              </p:par>
                              <p:par>
                                <p:cTn id="26" presetID="64" presetClass="path" presetSubtype="0" accel="50000" decel="50000" fill="hold" nodeType="withEffect">
                                  <p:stCondLst>
                                    <p:cond delay="0"/>
                                  </p:stCondLst>
                                  <p:childTnLst>
                                    <p:animMotion origin="layout" path="M 2.5E-6 3.7037E-7 L 0.01836 -0.21944 " pathEditMode="relative" rAng="0" ptsTypes="AA">
                                      <p:cBhvr>
                                        <p:cTn id="27" dur="2000" fill="hold"/>
                                        <p:tgtEl>
                                          <p:spTgt spid="15"/>
                                        </p:tgtEl>
                                        <p:attrNameLst>
                                          <p:attrName>ppt_x</p:attrName>
                                          <p:attrName>ppt_y</p:attrName>
                                        </p:attrNameLst>
                                      </p:cBhvr>
                                      <p:rCtr x="911" y="-10972"/>
                                    </p:animMotion>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750"/>
                                        <p:tgtEl>
                                          <p:spTgt spid="16"/>
                                        </p:tgtEl>
                                      </p:cBhvr>
                                    </p:animEffect>
                                  </p:childTnLst>
                                </p:cTn>
                              </p:par>
                              <p:par>
                                <p:cTn id="31" presetID="42" presetClass="path" presetSubtype="0" decel="46667" fill="hold" nodeType="withEffect">
                                  <p:stCondLst>
                                    <p:cond delay="0"/>
                                  </p:stCondLst>
                                  <p:childTnLst>
                                    <p:animMotion origin="layout" path="M -0.14062 -0.00741 L -6.25E-7 1.48148E-6 " pathEditMode="relative" rAng="0" ptsTypes="AA">
                                      <p:cBhvr>
                                        <p:cTn id="32" dur="750" fill="hold"/>
                                        <p:tgtEl>
                                          <p:spTgt spid="16"/>
                                        </p:tgtEl>
                                        <p:attrNameLst>
                                          <p:attrName>ppt_x</p:attrName>
                                          <p:attrName>ppt_y</p:attrName>
                                        </p:attrNameLst>
                                      </p:cBhvr>
                                      <p:rCtr x="7031" y="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2290841" y="355415"/>
            <a:ext cx="7086600" cy="4953000"/>
            <a:chOff x="672" y="720"/>
            <a:chExt cx="4464" cy="3120"/>
          </a:xfrm>
        </p:grpSpPr>
        <p:graphicFrame>
          <p:nvGraphicFramePr>
            <p:cNvPr id="1089539" name="Object 2"/>
            <p:cNvGraphicFramePr>
              <a:graphicFrameLocks noChangeAspect="1"/>
            </p:cNvGraphicFramePr>
            <p:nvPr/>
          </p:nvGraphicFramePr>
          <p:xfrm>
            <a:off x="2400" y="2016"/>
            <a:ext cx="1152" cy="1824"/>
          </p:xfrm>
          <a:graphic>
            <a:graphicData uri="http://schemas.openxmlformats.org/presentationml/2006/ole">
              <mc:AlternateContent xmlns:mc="http://schemas.openxmlformats.org/markup-compatibility/2006">
                <mc:Choice xmlns:v="urn:schemas-microsoft-com:vml" Requires="v">
                  <p:oleObj name="Bitmap Image" r:id="rId3" imgW="1000000" imgH="1428949" progId="PBrush">
                    <p:embed/>
                  </p:oleObj>
                </mc:Choice>
                <mc:Fallback>
                  <p:oleObj name="Bitmap Image" r:id="rId3" imgW="1000000" imgH="1428949" progId="PBrush">
                    <p:embed/>
                    <p:pic>
                      <p:nvPicPr>
                        <p:cNvPr id="1089539"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0" y="2016"/>
                          <a:ext cx="1152" cy="1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89540" name="Text Box 9"/>
            <p:cNvSpPr txBox="1">
              <a:spLocks noChangeArrowheads="1"/>
            </p:cNvSpPr>
            <p:nvPr/>
          </p:nvSpPr>
          <p:spPr bwMode="auto">
            <a:xfrm>
              <a:off x="672" y="720"/>
              <a:ext cx="4464" cy="931"/>
            </a:xfrm>
            <a:prstGeom prst="rect">
              <a:avLst/>
            </a:prstGeom>
            <a:noFill/>
            <a:ln w="57150" cmpd="thickThin">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FontTx/>
                <a:buNone/>
              </a:pPr>
              <a:r>
                <a:rPr lang="en-US" altLang="en-US" sz="3000" dirty="0">
                  <a:solidFill>
                    <a:srgbClr val="0000FF"/>
                  </a:solidFill>
                  <a:latin typeface="Times New Roman" panose="02020603050405020304" pitchFamily="18" charset="0"/>
                  <a:cs typeface="Times New Roman" panose="02020603050405020304" pitchFamily="18" charset="0"/>
                </a:rPr>
                <a:t>Ô </a:t>
              </a:r>
              <a:r>
                <a:rPr lang="en-US" altLang="en-US" sz="3000" dirty="0" err="1">
                  <a:solidFill>
                    <a:srgbClr val="0000FF"/>
                  </a:solidFill>
                  <a:latin typeface="Times New Roman" panose="02020603050405020304" pitchFamily="18" charset="0"/>
                  <a:cs typeface="Times New Roman" panose="02020603050405020304" pitchFamily="18" charset="0"/>
                </a:rPr>
                <a:t>thứ</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hai</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gồm</a:t>
              </a:r>
              <a:r>
                <a:rPr lang="en-US" altLang="en-US" sz="3000" dirty="0">
                  <a:solidFill>
                    <a:srgbClr val="0000FF"/>
                  </a:solidFill>
                  <a:latin typeface="Times New Roman" panose="02020603050405020304" pitchFamily="18" charset="0"/>
                  <a:cs typeface="Times New Roman" panose="02020603050405020304" pitchFamily="18" charset="0"/>
                </a:rPr>
                <a:t> 6 </a:t>
              </a:r>
              <a:r>
                <a:rPr lang="en-US" altLang="en-US" sz="3000" dirty="0" err="1">
                  <a:solidFill>
                    <a:srgbClr val="0000FF"/>
                  </a:solidFill>
                  <a:latin typeface="Times New Roman" panose="02020603050405020304" pitchFamily="18" charset="0"/>
                  <a:cs typeface="Times New Roman" panose="02020603050405020304" pitchFamily="18" charset="0"/>
                </a:rPr>
                <a:t>chữ</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cái</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có</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nội</a:t>
              </a:r>
              <a:r>
                <a:rPr lang="en-US" altLang="en-US" sz="3000" dirty="0">
                  <a:solidFill>
                    <a:srgbClr val="0000FF"/>
                  </a:solidFill>
                  <a:latin typeface="Times New Roman" panose="02020603050405020304" pitchFamily="18" charset="0"/>
                  <a:cs typeface="Times New Roman" panose="02020603050405020304" pitchFamily="18" charset="0"/>
                </a:rPr>
                <a:t> dung</a:t>
              </a:r>
              <a:r>
                <a:rPr lang="vi-VN"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a:solidFill>
                    <a:srgbClr val="0000FF"/>
                  </a:solidFill>
                  <a:latin typeface="Times New Roman" panose="02020603050405020304" pitchFamily="18" charset="0"/>
                  <a:cs typeface="Times New Roman" panose="02020603050405020304" pitchFamily="18" charset="0"/>
                </a:rPr>
                <a:t>: Chỉ </a:t>
              </a:r>
              <a:r>
                <a:rPr lang="en-US" altLang="en-US" sz="3000" dirty="0" err="1">
                  <a:solidFill>
                    <a:srgbClr val="0000FF"/>
                  </a:solidFill>
                  <a:latin typeface="Times New Roman" panose="02020603050405020304" pitchFamily="18" charset="0"/>
                  <a:cs typeface="Times New Roman" panose="02020603050405020304" pitchFamily="18" charset="0"/>
                </a:rPr>
                <a:t>toàn</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thể</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nói</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chung</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những</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người</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cùng</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huyết</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thống</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làm</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thành</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các</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thế</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hệ</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nối</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tiếp</a:t>
              </a:r>
              <a:endParaRPr lang="en-US" altLang="en-US" sz="3000" dirty="0">
                <a:solidFill>
                  <a:srgbClr val="0000FF"/>
                </a:solidFill>
                <a:latin typeface="Times New Roman" panose="02020603050405020304" pitchFamily="18" charset="0"/>
                <a:cs typeface="Times New Roman" panose="02020603050405020304" pitchFamily="18" charset="0"/>
              </a:endParaRPr>
            </a:p>
          </p:txBody>
        </p:sp>
      </p:grpSp>
      <p:sp>
        <p:nvSpPr>
          <p:cNvPr id="14" name="Rectangle 6"/>
          <p:cNvSpPr>
            <a:spLocks noChangeArrowheads="1"/>
          </p:cNvSpPr>
          <p:nvPr/>
        </p:nvSpPr>
        <p:spPr bwMode="auto">
          <a:xfrm>
            <a:off x="7228115" y="5702559"/>
            <a:ext cx="685800" cy="609600"/>
          </a:xfrm>
          <a:prstGeom prst="rect">
            <a:avLst/>
          </a:prstGeom>
          <a:solidFill>
            <a:schemeClr val="accent1"/>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FontTx/>
              <a:buNone/>
            </a:pPr>
            <a:r>
              <a:rPr lang="en-US" altLang="en-US" sz="5400" dirty="0">
                <a:solidFill>
                  <a:srgbClr val="000099"/>
                </a:solidFill>
                <a:latin typeface=".VnTimeH" panose="020B7200000000000000" pitchFamily="34" charset="0"/>
              </a:rPr>
              <a:t>H</a:t>
            </a:r>
          </a:p>
        </p:txBody>
      </p:sp>
      <p:sp>
        <p:nvSpPr>
          <p:cNvPr id="15" name="Rectangle 7"/>
          <p:cNvSpPr>
            <a:spLocks noChangeArrowheads="1"/>
          </p:cNvSpPr>
          <p:nvPr/>
        </p:nvSpPr>
        <p:spPr bwMode="auto">
          <a:xfrm>
            <a:off x="8066315" y="5702559"/>
            <a:ext cx="609600" cy="609600"/>
          </a:xfrm>
          <a:prstGeom prst="rect">
            <a:avLst/>
          </a:prstGeom>
          <a:solidFill>
            <a:schemeClr val="accent1"/>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FontTx/>
              <a:buNone/>
            </a:pPr>
            <a:r>
              <a:rPr lang="vi-VN" altLang="en-US" sz="5400" dirty="0">
                <a:solidFill>
                  <a:srgbClr val="000099"/>
                </a:solidFill>
                <a:latin typeface=".VnTimeH" panose="020B7200000000000000" pitchFamily="34" charset="0"/>
              </a:rPr>
              <a:t>O</a:t>
            </a:r>
            <a:endParaRPr lang="en-US" altLang="en-US" sz="5400" dirty="0">
              <a:solidFill>
                <a:srgbClr val="000099"/>
              </a:solidFill>
              <a:latin typeface=".VnTimeH" panose="020B7200000000000000" pitchFamily="34" charset="0"/>
            </a:endParaRPr>
          </a:p>
        </p:txBody>
      </p:sp>
      <p:sp>
        <p:nvSpPr>
          <p:cNvPr id="16" name="Rectangle 8"/>
          <p:cNvSpPr>
            <a:spLocks noChangeArrowheads="1"/>
          </p:cNvSpPr>
          <p:nvPr/>
        </p:nvSpPr>
        <p:spPr bwMode="auto">
          <a:xfrm>
            <a:off x="4027715" y="5702559"/>
            <a:ext cx="609600" cy="609600"/>
          </a:xfrm>
          <a:prstGeom prst="rect">
            <a:avLst/>
          </a:prstGeom>
          <a:solidFill>
            <a:schemeClr val="accent1"/>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FontTx/>
              <a:buNone/>
            </a:pPr>
            <a:r>
              <a:rPr lang="en-US" altLang="en-US" sz="5400" dirty="0">
                <a:solidFill>
                  <a:srgbClr val="000099"/>
                </a:solidFill>
                <a:latin typeface=".VnTimeH" panose="020B7200000000000000" pitchFamily="34" charset="0"/>
              </a:rPr>
              <a:t>D</a:t>
            </a:r>
          </a:p>
        </p:txBody>
      </p:sp>
      <p:sp>
        <p:nvSpPr>
          <p:cNvPr id="17" name="Rectangle 10"/>
          <p:cNvSpPr>
            <a:spLocks noChangeArrowheads="1"/>
          </p:cNvSpPr>
          <p:nvPr/>
        </p:nvSpPr>
        <p:spPr bwMode="auto">
          <a:xfrm>
            <a:off x="5627915" y="5702559"/>
            <a:ext cx="609600" cy="609600"/>
          </a:xfrm>
          <a:prstGeom prst="rect">
            <a:avLst/>
          </a:prstGeom>
          <a:solidFill>
            <a:schemeClr val="accent1"/>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FontTx/>
              <a:buNone/>
            </a:pPr>
            <a:r>
              <a:rPr lang="en-US" altLang="en-US" sz="5400" dirty="0">
                <a:solidFill>
                  <a:srgbClr val="000099"/>
                </a:solidFill>
                <a:latin typeface=".VnTimeH" panose="020B7200000000000000" pitchFamily="34" charset="0"/>
              </a:rPr>
              <a:t>N</a:t>
            </a:r>
          </a:p>
        </p:txBody>
      </p:sp>
      <p:sp>
        <p:nvSpPr>
          <p:cNvPr id="18" name="Rectangle 11"/>
          <p:cNvSpPr>
            <a:spLocks noChangeArrowheads="1"/>
          </p:cNvSpPr>
          <p:nvPr/>
        </p:nvSpPr>
        <p:spPr bwMode="auto">
          <a:xfrm>
            <a:off x="6389915" y="5702559"/>
            <a:ext cx="685800" cy="609600"/>
          </a:xfrm>
          <a:prstGeom prst="rect">
            <a:avLst/>
          </a:prstGeom>
          <a:solidFill>
            <a:schemeClr val="accent1"/>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FontTx/>
              <a:buNone/>
            </a:pPr>
            <a:r>
              <a:rPr lang="en-US" altLang="en-US" sz="5400" dirty="0">
                <a:solidFill>
                  <a:srgbClr val="000099"/>
                </a:solidFill>
                <a:latin typeface=".VnTimeH" panose="020B7200000000000000" pitchFamily="34" charset="0"/>
              </a:rPr>
              <a:t>G</a:t>
            </a:r>
          </a:p>
        </p:txBody>
      </p:sp>
      <p:sp>
        <p:nvSpPr>
          <p:cNvPr id="19" name="Rectangle 12"/>
          <p:cNvSpPr>
            <a:spLocks noChangeArrowheads="1"/>
          </p:cNvSpPr>
          <p:nvPr/>
        </p:nvSpPr>
        <p:spPr bwMode="auto">
          <a:xfrm>
            <a:off x="4789715" y="5702559"/>
            <a:ext cx="609600" cy="609600"/>
          </a:xfrm>
          <a:prstGeom prst="rect">
            <a:avLst/>
          </a:prstGeom>
          <a:solidFill>
            <a:schemeClr val="accent1"/>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FontTx/>
              <a:buNone/>
            </a:pPr>
            <a:r>
              <a:rPr lang="vi-VN" altLang="en-US" sz="5400" dirty="0">
                <a:solidFill>
                  <a:srgbClr val="000099"/>
                </a:solidFill>
                <a:latin typeface=".VnTimeH" panose="020B7200000000000000" pitchFamily="34" charset="0"/>
              </a:rPr>
              <a:t>O</a:t>
            </a:r>
            <a:endParaRPr lang="en-US" altLang="en-US" sz="5400" dirty="0">
              <a:solidFill>
                <a:srgbClr val="000099"/>
              </a:solidFill>
              <a:latin typeface=".VnTimeH" panose="020B7200000000000000" pitchFamily="34" charset="0"/>
            </a:endParaRPr>
          </a:p>
        </p:txBody>
      </p:sp>
      <p:pic>
        <p:nvPicPr>
          <p:cNvPr id="20" name="Picture 19"/>
          <p:cNvPicPr>
            <a:picLocks noChangeAspect="1"/>
          </p:cNvPicPr>
          <p:nvPr/>
        </p:nvPicPr>
        <p:blipFill>
          <a:blip r:embed="rId5"/>
          <a:stretch>
            <a:fillRect/>
          </a:stretch>
        </p:blipFill>
        <p:spPr>
          <a:xfrm>
            <a:off x="8828323" y="2318153"/>
            <a:ext cx="2788639" cy="4359018"/>
          </a:xfrm>
          <a:prstGeom prst="rect">
            <a:avLst/>
          </a:prstGeom>
        </p:spPr>
      </p:pic>
      <p:pic>
        <p:nvPicPr>
          <p:cNvPr id="22" name="图片 8" descr="6fc417983c9675ce1b60e983870aeb8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999" y="0"/>
            <a:ext cx="2178844"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70084296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circle(in)">
                                      <p:cBhvr>
                                        <p:cTn id="14" dur="20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20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circle(in)">
                                      <p:cBhvr>
                                        <p:cTn id="41" dur="20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arn(inVertical)">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858PICdbgea5Gz679dY_PIC2018.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3715" y="315986"/>
            <a:ext cx="2506824"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1"/>
          <p:cNvPicPr>
            <a:picLocks noChangeAspect="1"/>
          </p:cNvPicPr>
          <p:nvPr/>
        </p:nvPicPr>
        <p:blipFill rotWithShape="1">
          <a:blip r:embed="rId4" cstate="print">
            <a:extLst>
              <a:ext uri="{28A0092B-C50C-407E-A947-70E740481C1C}">
                <a14:useLocalDpi xmlns:a14="http://schemas.microsoft.com/office/drawing/2010/main" val="0"/>
              </a:ext>
            </a:extLst>
          </a:blip>
          <a:srcRect l="32760" r="8347"/>
          <a:stretch>
            <a:fillRect/>
          </a:stretch>
        </p:blipFill>
        <p:spPr>
          <a:xfrm flipH="1">
            <a:off x="9937315" y="4742354"/>
            <a:ext cx="2687293" cy="2158894"/>
          </a:xfrm>
          <a:prstGeom prst="rect">
            <a:avLst/>
          </a:prstGeom>
        </p:spPr>
      </p:pic>
      <p:sp>
        <p:nvSpPr>
          <p:cNvPr id="7" name="AutoShape 3"/>
          <p:cNvSpPr>
            <a:spLocks noChangeArrowheads="1"/>
          </p:cNvSpPr>
          <p:nvPr/>
        </p:nvSpPr>
        <p:spPr bwMode="gray">
          <a:xfrm>
            <a:off x="2993857" y="180946"/>
            <a:ext cx="5378451"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sp>
        <p:nvSpPr>
          <p:cNvPr id="14" name="Rectangle 1"/>
          <p:cNvSpPr>
            <a:spLocks noChangeArrowheads="1"/>
          </p:cNvSpPr>
          <p:nvPr/>
        </p:nvSpPr>
        <p:spPr bwMode="auto">
          <a:xfrm>
            <a:off x="7343202" y="2119405"/>
            <a:ext cx="3868559"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dirty="0">
                <a:solidFill>
                  <a:srgbClr val="5F5F5F"/>
                </a:solidFill>
                <a:latin typeface="#9Slide03 Arima Madurai Black" panose="00000A00000000000000" pitchFamily="2" charset="0"/>
                <a:ea typeface="Calibri" pitchFamily="34" charset="0"/>
                <a:cs typeface="#9Slide03 Arima Madurai Black" panose="00000A00000000000000" pitchFamily="2" charset="0"/>
                <a:sym typeface="Wingdings" pitchFamily="2" charset="2"/>
              </a:rPr>
              <a:t> </a:t>
            </a:r>
            <a:r>
              <a:rPr lang="vi-VN" sz="2400" dirty="0">
                <a:solidFill>
                  <a:srgbClr val="003399"/>
                </a:solidFill>
                <a:latin typeface="Times" pitchFamily="18" charset="0"/>
                <a:cs typeface="Times" pitchFamily="18" charset="0"/>
              </a:rPr>
              <a:t>Thông qua bài viết; làm báo ảnh; làm áp phích hoặc làm </a:t>
            </a:r>
            <a:r>
              <a:rPr lang="en-US" sz="2400" dirty="0">
                <a:solidFill>
                  <a:srgbClr val="003399"/>
                </a:solidFill>
                <a:latin typeface="Times" pitchFamily="18" charset="0"/>
                <a:cs typeface="Times" pitchFamily="18" charset="0"/>
              </a:rPr>
              <a:t>video;...</a:t>
            </a:r>
            <a:endParaRPr lang="en-US" sz="2400" dirty="0">
              <a:solidFill>
                <a:srgbClr val="003399"/>
              </a:solidFill>
              <a:latin typeface="Times" pitchFamily="18" charset="0"/>
              <a:ea typeface="Calibri" pitchFamily="34" charset="0"/>
              <a:cs typeface="Times" pitchFamily="18" charset="0"/>
            </a:endParaRPr>
          </a:p>
        </p:txBody>
      </p:sp>
      <p:sp>
        <p:nvSpPr>
          <p:cNvPr id="15" name="Rectangle 1"/>
          <p:cNvSpPr>
            <a:spLocks noChangeArrowheads="1"/>
          </p:cNvSpPr>
          <p:nvPr/>
        </p:nvSpPr>
        <p:spPr bwMode="auto">
          <a:xfrm>
            <a:off x="7343202" y="3975783"/>
            <a:ext cx="3020105"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dirty="0">
                <a:solidFill>
                  <a:srgbClr val="5F5F5F"/>
                </a:solidFill>
                <a:latin typeface="SVN-Vanilla Daisy Pro" panose="00000500000000000000" pitchFamily="2" charset="0"/>
                <a:ea typeface="Calibri" pitchFamily="34" charset="0"/>
                <a:cs typeface="Times New Roman" pitchFamily="18" charset="0"/>
                <a:sym typeface="Wingdings" pitchFamily="2" charset="2"/>
              </a:rPr>
              <a:t></a:t>
            </a:r>
            <a:r>
              <a:rPr lang="en-US" sz="2400" b="1" i="1" dirty="0" err="1">
                <a:solidFill>
                  <a:srgbClr val="00B050"/>
                </a:solidFill>
                <a:latin typeface="Times" pitchFamily="18" charset="0"/>
                <a:ea typeface="Calibri" pitchFamily="34" charset="0"/>
                <a:cs typeface="Times" pitchFamily="18" charset="0"/>
                <a:sym typeface="Wingdings" pitchFamily="2" charset="2"/>
              </a:rPr>
              <a:t>Vẽ</a:t>
            </a:r>
            <a:r>
              <a:rPr lang="en-US" sz="2400" b="1" i="1" dirty="0">
                <a:solidFill>
                  <a:srgbClr val="00B050"/>
                </a:solidFill>
                <a:latin typeface="Times" pitchFamily="18" charset="0"/>
                <a:ea typeface="Calibri" pitchFamily="34" charset="0"/>
                <a:cs typeface="Times" pitchFamily="18" charset="0"/>
                <a:sym typeface="Wingdings" pitchFamily="2" charset="2"/>
              </a:rPr>
              <a:t> </a:t>
            </a:r>
            <a:r>
              <a:rPr lang="en-US" sz="2400" b="1" i="1" dirty="0" err="1">
                <a:solidFill>
                  <a:srgbClr val="00B050"/>
                </a:solidFill>
                <a:latin typeface="Times" pitchFamily="18" charset="0"/>
                <a:ea typeface="Calibri" pitchFamily="34" charset="0"/>
                <a:cs typeface="Times" pitchFamily="18" charset="0"/>
                <a:sym typeface="Wingdings" pitchFamily="2" charset="2"/>
              </a:rPr>
              <a:t>trên</a:t>
            </a:r>
            <a:r>
              <a:rPr lang="en-US" sz="2400" b="1" i="1" dirty="0">
                <a:solidFill>
                  <a:srgbClr val="00B050"/>
                </a:solidFill>
                <a:latin typeface="Times" pitchFamily="18" charset="0"/>
                <a:ea typeface="Calibri" pitchFamily="34" charset="0"/>
                <a:cs typeface="Times" pitchFamily="18" charset="0"/>
                <a:sym typeface="Wingdings" pitchFamily="2" charset="2"/>
              </a:rPr>
              <a:t> </a:t>
            </a:r>
            <a:r>
              <a:rPr lang="en-US" sz="2400" b="1" i="1" dirty="0" err="1">
                <a:solidFill>
                  <a:srgbClr val="00B050"/>
                </a:solidFill>
                <a:latin typeface="Times" pitchFamily="18" charset="0"/>
                <a:ea typeface="Calibri" pitchFamily="34" charset="0"/>
                <a:cs typeface="Times" pitchFamily="18" charset="0"/>
                <a:sym typeface="Wingdings" pitchFamily="2" charset="2"/>
              </a:rPr>
              <a:t>giấy</a:t>
            </a:r>
            <a:r>
              <a:rPr lang="en-US" sz="2400" b="1" i="1" dirty="0">
                <a:solidFill>
                  <a:srgbClr val="00B050"/>
                </a:solidFill>
                <a:latin typeface="Times" pitchFamily="18" charset="0"/>
                <a:ea typeface="Calibri" pitchFamily="34" charset="0"/>
                <a:cs typeface="Times" pitchFamily="18" charset="0"/>
                <a:sym typeface="Wingdings" pitchFamily="2" charset="2"/>
              </a:rPr>
              <a:t> </a:t>
            </a:r>
            <a:r>
              <a:rPr lang="en-US" sz="2400" b="1" i="1" dirty="0" err="1">
                <a:solidFill>
                  <a:srgbClr val="00B050"/>
                </a:solidFill>
                <a:latin typeface="Times" pitchFamily="18" charset="0"/>
                <a:ea typeface="Calibri" pitchFamily="34" charset="0"/>
                <a:cs typeface="Times" pitchFamily="18" charset="0"/>
                <a:sym typeface="Wingdings" pitchFamily="2" charset="2"/>
              </a:rPr>
              <a:t>A4</a:t>
            </a:r>
            <a:endParaRPr lang="en-US" sz="2400" b="1" i="1" dirty="0">
              <a:solidFill>
                <a:srgbClr val="00B050"/>
              </a:solidFill>
              <a:latin typeface="Times" pitchFamily="18" charset="0"/>
              <a:ea typeface="Calibri" pitchFamily="34" charset="0"/>
              <a:cs typeface="Times" pitchFamily="18" charset="0"/>
            </a:endParaRPr>
          </a:p>
        </p:txBody>
      </p:sp>
      <p:sp>
        <p:nvSpPr>
          <p:cNvPr id="17" name="Rectangle 1"/>
          <p:cNvSpPr>
            <a:spLocks noChangeArrowheads="1"/>
          </p:cNvSpPr>
          <p:nvPr/>
        </p:nvSpPr>
        <p:spPr bwMode="auto">
          <a:xfrm>
            <a:off x="7343202" y="5436285"/>
            <a:ext cx="3020105"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a:t>
            </a:r>
            <a:r>
              <a:rPr lang="en-US" sz="2400" b="1" dirty="0">
                <a:solidFill>
                  <a:srgbClr val="FF0000"/>
                </a:solidFill>
                <a:latin typeface="Times" pitchFamily="18" charset="0"/>
                <a:ea typeface="Calibri" pitchFamily="34" charset="0"/>
                <a:cs typeface="Times" pitchFamily="18" charset="0"/>
              </a:rPr>
              <a:t>Chia </a:t>
            </a:r>
            <a:r>
              <a:rPr lang="en-US" sz="2400" b="1" dirty="0" err="1">
                <a:solidFill>
                  <a:srgbClr val="FF0000"/>
                </a:solidFill>
                <a:latin typeface="Times" pitchFamily="18" charset="0"/>
                <a:ea typeface="Calibri" pitchFamily="34" charset="0"/>
                <a:cs typeface="Times" pitchFamily="18" charset="0"/>
              </a:rPr>
              <a:t>sẻ</a:t>
            </a:r>
            <a:r>
              <a:rPr lang="en-US" sz="2400" b="1" dirty="0">
                <a:solidFill>
                  <a:srgbClr val="FF0000"/>
                </a:solidFill>
                <a:latin typeface="Times" pitchFamily="18" charset="0"/>
                <a:ea typeface="Calibri" pitchFamily="34" charset="0"/>
                <a:cs typeface="Times" pitchFamily="18" charset="0"/>
              </a:rPr>
              <a:t> </a:t>
            </a:r>
            <a:r>
              <a:rPr lang="en-US" sz="2400" b="1" dirty="0" err="1">
                <a:solidFill>
                  <a:srgbClr val="FF0000"/>
                </a:solidFill>
                <a:latin typeface="Times" pitchFamily="18" charset="0"/>
                <a:ea typeface="Calibri" pitchFamily="34" charset="0"/>
                <a:cs typeface="Times" pitchFamily="18" charset="0"/>
              </a:rPr>
              <a:t>cho</a:t>
            </a:r>
            <a:r>
              <a:rPr lang="en-US" sz="2400" b="1" dirty="0">
                <a:solidFill>
                  <a:srgbClr val="FF0000"/>
                </a:solidFill>
                <a:latin typeface="Times" pitchFamily="18" charset="0"/>
                <a:ea typeface="Calibri" pitchFamily="34" charset="0"/>
                <a:cs typeface="Times" pitchFamily="18" charset="0"/>
              </a:rPr>
              <a:t> </a:t>
            </a:r>
            <a:r>
              <a:rPr lang="en-US" sz="2400" b="1" dirty="0" err="1">
                <a:solidFill>
                  <a:srgbClr val="FF0000"/>
                </a:solidFill>
                <a:latin typeface="Times" pitchFamily="18" charset="0"/>
                <a:ea typeface="Calibri" pitchFamily="34" charset="0"/>
                <a:cs typeface="Times" pitchFamily="18" charset="0"/>
              </a:rPr>
              <a:t>cả</a:t>
            </a:r>
            <a:r>
              <a:rPr lang="en-US" sz="2400" b="1" dirty="0">
                <a:solidFill>
                  <a:srgbClr val="FF0000"/>
                </a:solidFill>
                <a:latin typeface="Times" pitchFamily="18" charset="0"/>
                <a:ea typeface="Calibri" pitchFamily="34" charset="0"/>
                <a:cs typeface="Times" pitchFamily="18" charset="0"/>
              </a:rPr>
              <a:t> </a:t>
            </a:r>
            <a:r>
              <a:rPr lang="en-US" sz="2400" b="1" dirty="0" err="1">
                <a:solidFill>
                  <a:srgbClr val="FF0000"/>
                </a:solidFill>
                <a:latin typeface="Times" pitchFamily="18" charset="0"/>
                <a:ea typeface="Calibri" pitchFamily="34" charset="0"/>
                <a:cs typeface="Times" pitchFamily="18" charset="0"/>
              </a:rPr>
              <a:t>lớp</a:t>
            </a:r>
            <a:endParaRPr lang="en-US" sz="2400" b="1" dirty="0">
              <a:solidFill>
                <a:srgbClr val="FF0000"/>
              </a:solidFill>
              <a:latin typeface="Times" pitchFamily="18" charset="0"/>
              <a:ea typeface="Calibri" pitchFamily="34" charset="0"/>
              <a:cs typeface="Times" pitchFamily="18" charset="0"/>
            </a:endParaRPr>
          </a:p>
        </p:txBody>
      </p:sp>
      <p:sp>
        <p:nvSpPr>
          <p:cNvPr id="18" name="Rectangle 1"/>
          <p:cNvSpPr>
            <a:spLocks noChangeArrowheads="1"/>
          </p:cNvSpPr>
          <p:nvPr/>
        </p:nvSpPr>
        <p:spPr bwMode="auto">
          <a:xfrm>
            <a:off x="204353" y="2155904"/>
            <a:ext cx="6613192"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400" b="1" dirty="0">
                <a:solidFill>
                  <a:srgbClr val="0000FF"/>
                </a:solidFill>
                <a:latin typeface="Times" pitchFamily="18" charset="0"/>
                <a:ea typeface="Calibri" pitchFamily="34" charset="0"/>
                <a:cs typeface="Times" pitchFamily="18" charset="0"/>
              </a:rPr>
              <a:t>1/</a:t>
            </a:r>
            <a:r>
              <a:rPr lang="en-US" sz="2400" b="1" dirty="0">
                <a:solidFill>
                  <a:srgbClr val="0000FF"/>
                </a:solidFill>
                <a:latin typeface="#9Slide03 Arima Madurai Black" panose="00000A00000000000000" pitchFamily="2" charset="0"/>
                <a:ea typeface="Calibri" pitchFamily="34" charset="0"/>
                <a:cs typeface="#9Slide03 Arima Madurai Black" panose="00000A00000000000000" pitchFamily="2" charset="0"/>
              </a:rPr>
              <a:t> </a:t>
            </a:r>
            <a:r>
              <a:rPr lang="vi-VN" sz="2000" b="1" dirty="0">
                <a:solidFill>
                  <a:srgbClr val="0000FF"/>
                </a:solidFill>
                <a:latin typeface="Times" pitchFamily="18" charset="0"/>
                <a:cs typeface="Times" pitchFamily="18" charset="0"/>
              </a:rPr>
              <a:t>Em hãy thu thập một số thông tin về truyền thống của gia đình Giáo sư</a:t>
            </a:r>
            <a:r>
              <a:rPr lang="en-US" sz="2000" b="1" dirty="0">
                <a:solidFill>
                  <a:srgbClr val="0000FF"/>
                </a:solidFill>
                <a:latin typeface="Times" pitchFamily="18" charset="0"/>
                <a:cs typeface="Times" pitchFamily="18" charset="0"/>
              </a:rPr>
              <a:t> </a:t>
            </a:r>
            <a:r>
              <a:rPr lang="vi-VN" sz="2000" b="1" dirty="0">
                <a:solidFill>
                  <a:srgbClr val="0000FF"/>
                </a:solidFill>
                <a:latin typeface="Times" pitchFamily="18" charset="0"/>
                <a:cs typeface="Times" pitchFamily="18" charset="0"/>
              </a:rPr>
              <a:t>Tôn Thất Tùng. Qua đó, em hãy cho biết các thành viên trong gia đình của Giáo sư đã làm gì để giữ gìn, phát huy truyền thống của gia đình mình?</a:t>
            </a:r>
            <a:endParaRPr lang="en-US" sz="2000" b="1" dirty="0">
              <a:solidFill>
                <a:srgbClr val="0000FF"/>
              </a:solidFill>
              <a:latin typeface="Times" pitchFamily="18" charset="0"/>
              <a:cs typeface="Times" pitchFamily="18" charset="0"/>
            </a:endParaRPr>
          </a:p>
        </p:txBody>
      </p:sp>
      <p:sp>
        <p:nvSpPr>
          <p:cNvPr id="19" name="Rectangle 1"/>
          <p:cNvSpPr>
            <a:spLocks noChangeArrowheads="1"/>
          </p:cNvSpPr>
          <p:nvPr/>
        </p:nvSpPr>
        <p:spPr bwMode="auto">
          <a:xfrm>
            <a:off x="274031" y="3757994"/>
            <a:ext cx="6646979"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400" b="1" i="1" dirty="0">
                <a:solidFill>
                  <a:srgbClr val="008000"/>
                </a:solidFill>
                <a:latin typeface="Times" pitchFamily="18" charset="0"/>
                <a:ea typeface="Calibri" pitchFamily="34" charset="0"/>
                <a:cs typeface="Times" pitchFamily="18" charset="0"/>
              </a:rPr>
              <a:t> 2/ </a:t>
            </a:r>
            <a:r>
              <a:rPr lang="vi-VN" sz="2400" b="1" i="1" dirty="0">
                <a:solidFill>
                  <a:srgbClr val="008000"/>
                </a:solidFill>
                <a:latin typeface="Times" pitchFamily="18" charset="0"/>
                <a:cs typeface="Times" pitchFamily="18" charset="0"/>
              </a:rPr>
              <a:t>Em hãy vẽ một bức tranh về ước mơ nghề nghiệp của em trong tương lai, tiếp nối truyền thống của gia đình, dòng họ.</a:t>
            </a:r>
            <a:endParaRPr lang="en-US" sz="2400" b="1" i="1" dirty="0">
              <a:solidFill>
                <a:srgbClr val="008000"/>
              </a:solidFill>
              <a:latin typeface="Times" pitchFamily="18" charset="0"/>
              <a:cs typeface="Times" pitchFamily="18" charset="0"/>
            </a:endParaRPr>
          </a:p>
        </p:txBody>
      </p:sp>
      <p:sp>
        <p:nvSpPr>
          <p:cNvPr id="20" name="Rectangle 1"/>
          <p:cNvSpPr>
            <a:spLocks noChangeArrowheads="1"/>
          </p:cNvSpPr>
          <p:nvPr/>
        </p:nvSpPr>
        <p:spPr bwMode="auto">
          <a:xfrm>
            <a:off x="350699" y="5113120"/>
            <a:ext cx="6465049"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buFont typeface="Wingdings" pitchFamily="2" charset="2"/>
              <a:buChar char="v"/>
            </a:pPr>
            <a:r>
              <a:rPr lang="en-US" sz="2400" b="1" dirty="0">
                <a:solidFill>
                  <a:srgbClr val="FF0000"/>
                </a:solidFill>
                <a:latin typeface="Times" pitchFamily="18" charset="0"/>
                <a:ea typeface="Calibri" pitchFamily="34" charset="0"/>
                <a:cs typeface="Times" pitchFamily="18" charset="0"/>
              </a:rPr>
              <a:t> 3/ </a:t>
            </a:r>
            <a:r>
              <a:rPr lang="en-US" sz="2400" b="1" dirty="0" err="1">
                <a:solidFill>
                  <a:srgbClr val="FF0000"/>
                </a:solidFill>
                <a:latin typeface="Times" pitchFamily="18" charset="0"/>
                <a:ea typeface="Calibri" pitchFamily="34" charset="0"/>
                <a:cs typeface="Times" pitchFamily="18" charset="0"/>
              </a:rPr>
              <a:t>Viết</a:t>
            </a:r>
            <a:r>
              <a:rPr lang="en-US" sz="2400" b="1" dirty="0">
                <a:solidFill>
                  <a:srgbClr val="FF0000"/>
                </a:solidFill>
                <a:latin typeface="Times" pitchFamily="18" charset="0"/>
                <a:ea typeface="Calibri" pitchFamily="34" charset="0"/>
                <a:cs typeface="Times" pitchFamily="18" charset="0"/>
              </a:rPr>
              <a:t> </a:t>
            </a:r>
            <a:r>
              <a:rPr lang="en-US" sz="2400" b="1" dirty="0" err="1">
                <a:solidFill>
                  <a:srgbClr val="FF0000"/>
                </a:solidFill>
                <a:latin typeface="Times" pitchFamily="18" charset="0"/>
                <a:ea typeface="Calibri" pitchFamily="34" charset="0"/>
                <a:cs typeface="Times" pitchFamily="18" charset="0"/>
              </a:rPr>
              <a:t>một</a:t>
            </a:r>
            <a:r>
              <a:rPr lang="en-US" sz="2400" b="1" dirty="0">
                <a:solidFill>
                  <a:srgbClr val="FF0000"/>
                </a:solidFill>
                <a:latin typeface="Times" pitchFamily="18" charset="0"/>
                <a:ea typeface="Calibri" pitchFamily="34" charset="0"/>
                <a:cs typeface="Times" pitchFamily="18" charset="0"/>
              </a:rPr>
              <a:t> </a:t>
            </a:r>
            <a:r>
              <a:rPr lang="en-US" sz="2400" b="1" dirty="0" err="1">
                <a:solidFill>
                  <a:srgbClr val="FF0000"/>
                </a:solidFill>
                <a:latin typeface="Times" pitchFamily="18" charset="0"/>
                <a:ea typeface="Calibri" pitchFamily="34" charset="0"/>
                <a:cs typeface="Times" pitchFamily="18" charset="0"/>
              </a:rPr>
              <a:t>lá</a:t>
            </a:r>
            <a:r>
              <a:rPr lang="en-US" sz="2400" b="1" dirty="0">
                <a:solidFill>
                  <a:srgbClr val="FF0000"/>
                </a:solidFill>
                <a:latin typeface="Times" pitchFamily="18" charset="0"/>
                <a:ea typeface="Calibri" pitchFamily="34" charset="0"/>
                <a:cs typeface="Times" pitchFamily="18" charset="0"/>
              </a:rPr>
              <a:t> </a:t>
            </a:r>
            <a:r>
              <a:rPr lang="en-US" sz="2400" b="1" dirty="0" err="1">
                <a:solidFill>
                  <a:srgbClr val="FF0000"/>
                </a:solidFill>
                <a:latin typeface="Times" pitchFamily="18" charset="0"/>
                <a:ea typeface="Calibri" pitchFamily="34" charset="0"/>
                <a:cs typeface="Times" pitchFamily="18" charset="0"/>
              </a:rPr>
              <a:t>thư</a:t>
            </a:r>
            <a:r>
              <a:rPr lang="en-US" sz="2400" b="1" dirty="0">
                <a:solidFill>
                  <a:srgbClr val="FF0000"/>
                </a:solidFill>
                <a:latin typeface="Times" pitchFamily="18" charset="0"/>
                <a:ea typeface="Calibri" pitchFamily="34" charset="0"/>
                <a:cs typeface="Times" pitchFamily="18" charset="0"/>
              </a:rPr>
              <a:t> </a:t>
            </a:r>
            <a:r>
              <a:rPr lang="en-US" sz="2400" b="1" dirty="0" err="1">
                <a:solidFill>
                  <a:srgbClr val="FF0000"/>
                </a:solidFill>
                <a:latin typeface="Times" pitchFamily="18" charset="0"/>
                <a:ea typeface="Calibri" pitchFamily="34" charset="0"/>
                <a:cs typeface="Times" pitchFamily="18" charset="0"/>
              </a:rPr>
              <a:t>ngắn</a:t>
            </a:r>
            <a:r>
              <a:rPr lang="en-US" sz="2400" b="1" dirty="0">
                <a:solidFill>
                  <a:srgbClr val="FF0000"/>
                </a:solidFill>
                <a:latin typeface="Times" pitchFamily="18" charset="0"/>
                <a:ea typeface="Calibri" pitchFamily="34" charset="0"/>
                <a:cs typeface="Times" pitchFamily="18" charset="0"/>
              </a:rPr>
              <a:t> </a:t>
            </a:r>
            <a:r>
              <a:rPr lang="en-US" sz="2400" b="1" dirty="0" err="1">
                <a:solidFill>
                  <a:srgbClr val="FF0000"/>
                </a:solidFill>
                <a:latin typeface="Times" pitchFamily="18" charset="0"/>
                <a:ea typeface="Calibri" pitchFamily="34" charset="0"/>
                <a:cs typeface="Times" pitchFamily="18" charset="0"/>
              </a:rPr>
              <a:t>gửi</a:t>
            </a:r>
            <a:r>
              <a:rPr lang="en-US" sz="2400" b="1" dirty="0">
                <a:solidFill>
                  <a:srgbClr val="FF0000"/>
                </a:solidFill>
                <a:latin typeface="Times" pitchFamily="18" charset="0"/>
                <a:ea typeface="Calibri" pitchFamily="34" charset="0"/>
                <a:cs typeface="Times" pitchFamily="18" charset="0"/>
              </a:rPr>
              <a:t> </a:t>
            </a:r>
            <a:r>
              <a:rPr lang="en-US" sz="2400" b="1" dirty="0" err="1">
                <a:solidFill>
                  <a:srgbClr val="FF0000"/>
                </a:solidFill>
                <a:latin typeface="Times" pitchFamily="18" charset="0"/>
                <a:ea typeface="Calibri" pitchFamily="34" charset="0"/>
                <a:cs typeface="Times" pitchFamily="18" charset="0"/>
              </a:rPr>
              <a:t>người</a:t>
            </a:r>
            <a:r>
              <a:rPr lang="en-US" sz="2400" b="1" dirty="0">
                <a:solidFill>
                  <a:srgbClr val="FF0000"/>
                </a:solidFill>
                <a:latin typeface="Times" pitchFamily="18" charset="0"/>
                <a:ea typeface="Calibri" pitchFamily="34" charset="0"/>
                <a:cs typeface="Times" pitchFamily="18" charset="0"/>
              </a:rPr>
              <a:t> </a:t>
            </a:r>
            <a:r>
              <a:rPr lang="en-US" sz="2400" b="1" dirty="0" err="1">
                <a:solidFill>
                  <a:srgbClr val="FF0000"/>
                </a:solidFill>
                <a:latin typeface="Times" pitchFamily="18" charset="0"/>
                <a:ea typeface="Calibri" pitchFamily="34" charset="0"/>
                <a:cs typeface="Times" pitchFamily="18" charset="0"/>
              </a:rPr>
              <a:t>bạn</a:t>
            </a:r>
            <a:r>
              <a:rPr lang="en-US" sz="2400" b="1" dirty="0">
                <a:solidFill>
                  <a:srgbClr val="FF0000"/>
                </a:solidFill>
                <a:latin typeface="Times" pitchFamily="18" charset="0"/>
                <a:ea typeface="Calibri" pitchFamily="34" charset="0"/>
                <a:cs typeface="Times" pitchFamily="18" charset="0"/>
              </a:rPr>
              <a:t> </a:t>
            </a:r>
            <a:r>
              <a:rPr lang="en-US" sz="2400" b="1" dirty="0" err="1">
                <a:solidFill>
                  <a:srgbClr val="FF0000"/>
                </a:solidFill>
                <a:latin typeface="Times" pitchFamily="18" charset="0"/>
                <a:ea typeface="Calibri" pitchFamily="34" charset="0"/>
                <a:cs typeface="Times" pitchFamily="18" charset="0"/>
              </a:rPr>
              <a:t>thân</a:t>
            </a:r>
            <a:r>
              <a:rPr lang="en-US" sz="2400" b="1" dirty="0">
                <a:solidFill>
                  <a:srgbClr val="FF0000"/>
                </a:solidFill>
                <a:latin typeface="Times" pitchFamily="18" charset="0"/>
                <a:ea typeface="Calibri" pitchFamily="34" charset="0"/>
                <a:cs typeface="Times" pitchFamily="18" charset="0"/>
              </a:rPr>
              <a:t> </a:t>
            </a:r>
            <a:r>
              <a:rPr lang="en-US" sz="2400" b="1" dirty="0" err="1">
                <a:solidFill>
                  <a:srgbClr val="FF0000"/>
                </a:solidFill>
                <a:latin typeface="Times" pitchFamily="18" charset="0"/>
                <a:ea typeface="Calibri" pitchFamily="34" charset="0"/>
                <a:cs typeface="Times" pitchFamily="18" charset="0"/>
              </a:rPr>
              <a:t>thể</a:t>
            </a:r>
            <a:r>
              <a:rPr lang="en-US" sz="2400" b="1" dirty="0">
                <a:solidFill>
                  <a:srgbClr val="FF0000"/>
                </a:solidFill>
                <a:latin typeface="Times" pitchFamily="18" charset="0"/>
                <a:ea typeface="Calibri" pitchFamily="34" charset="0"/>
                <a:cs typeface="Times" pitchFamily="18" charset="0"/>
              </a:rPr>
              <a:t> </a:t>
            </a:r>
            <a:r>
              <a:rPr lang="en-US" sz="2400" b="1" dirty="0" err="1">
                <a:solidFill>
                  <a:srgbClr val="FF0000"/>
                </a:solidFill>
                <a:latin typeface="Times" pitchFamily="18" charset="0"/>
                <a:ea typeface="Calibri" pitchFamily="34" charset="0"/>
                <a:cs typeface="Times" pitchFamily="18" charset="0"/>
              </a:rPr>
              <a:t>hiện</a:t>
            </a:r>
            <a:r>
              <a:rPr lang="en-US" sz="2400" b="1" dirty="0">
                <a:solidFill>
                  <a:srgbClr val="FF0000"/>
                </a:solidFill>
                <a:latin typeface="Times" pitchFamily="18" charset="0"/>
                <a:ea typeface="Calibri" pitchFamily="34" charset="0"/>
                <a:cs typeface="Times" pitchFamily="18" charset="0"/>
              </a:rPr>
              <a:t> </a:t>
            </a:r>
            <a:r>
              <a:rPr lang="en-US" sz="2400" b="1" dirty="0" err="1">
                <a:solidFill>
                  <a:srgbClr val="FF0000"/>
                </a:solidFill>
                <a:latin typeface="Times" pitchFamily="18" charset="0"/>
                <a:ea typeface="Calibri" pitchFamily="34" charset="0"/>
                <a:cs typeface="Times" pitchFamily="18" charset="0"/>
              </a:rPr>
              <a:t>suy</a:t>
            </a:r>
            <a:r>
              <a:rPr lang="en-US" sz="2400" b="1" dirty="0">
                <a:solidFill>
                  <a:srgbClr val="FF0000"/>
                </a:solidFill>
                <a:latin typeface="Times" pitchFamily="18" charset="0"/>
                <a:ea typeface="Calibri" pitchFamily="34" charset="0"/>
                <a:cs typeface="Times" pitchFamily="18" charset="0"/>
              </a:rPr>
              <a:t> </a:t>
            </a:r>
            <a:r>
              <a:rPr lang="en-US" sz="2400" b="1" dirty="0" err="1">
                <a:solidFill>
                  <a:srgbClr val="FF0000"/>
                </a:solidFill>
                <a:latin typeface="Times" pitchFamily="18" charset="0"/>
                <a:ea typeface="Calibri" pitchFamily="34" charset="0"/>
                <a:cs typeface="Times" pitchFamily="18" charset="0"/>
              </a:rPr>
              <a:t>nghĩ</a:t>
            </a:r>
            <a:r>
              <a:rPr lang="en-US" sz="2400" b="1" dirty="0">
                <a:solidFill>
                  <a:srgbClr val="FF0000"/>
                </a:solidFill>
                <a:latin typeface="Times" pitchFamily="18" charset="0"/>
                <a:ea typeface="Calibri" pitchFamily="34" charset="0"/>
                <a:cs typeface="Times" pitchFamily="18" charset="0"/>
              </a:rPr>
              <a:t> </a:t>
            </a:r>
            <a:r>
              <a:rPr lang="en-US" sz="2400" b="1" dirty="0" err="1">
                <a:solidFill>
                  <a:srgbClr val="FF0000"/>
                </a:solidFill>
                <a:latin typeface="Times" pitchFamily="18" charset="0"/>
                <a:ea typeface="Calibri" pitchFamily="34" charset="0"/>
                <a:cs typeface="Times" pitchFamily="18" charset="0"/>
              </a:rPr>
              <a:t>của</a:t>
            </a:r>
            <a:r>
              <a:rPr lang="en-US" sz="2400" b="1" dirty="0">
                <a:solidFill>
                  <a:srgbClr val="FF0000"/>
                </a:solidFill>
                <a:latin typeface="Times" pitchFamily="18" charset="0"/>
                <a:ea typeface="Calibri" pitchFamily="34" charset="0"/>
                <a:cs typeface="Times" pitchFamily="18" charset="0"/>
              </a:rPr>
              <a:t> </a:t>
            </a:r>
            <a:r>
              <a:rPr lang="en-US" sz="2400" b="1" dirty="0" err="1">
                <a:solidFill>
                  <a:srgbClr val="FF0000"/>
                </a:solidFill>
                <a:latin typeface="Times" pitchFamily="18" charset="0"/>
                <a:ea typeface="Calibri" pitchFamily="34" charset="0"/>
                <a:cs typeface="Times" pitchFamily="18" charset="0"/>
              </a:rPr>
              <a:t>em</a:t>
            </a:r>
            <a:r>
              <a:rPr lang="en-US" sz="2400" b="1" dirty="0">
                <a:solidFill>
                  <a:srgbClr val="FF0000"/>
                </a:solidFill>
                <a:latin typeface="Times" pitchFamily="18" charset="0"/>
                <a:ea typeface="Calibri" pitchFamily="34" charset="0"/>
                <a:cs typeface="Times" pitchFamily="18" charset="0"/>
              </a:rPr>
              <a:t> </a:t>
            </a:r>
            <a:r>
              <a:rPr lang="en-US" sz="2400" b="1" dirty="0" err="1">
                <a:solidFill>
                  <a:srgbClr val="FF0000"/>
                </a:solidFill>
                <a:latin typeface="Times" pitchFamily="18" charset="0"/>
                <a:ea typeface="Calibri" pitchFamily="34" charset="0"/>
                <a:cs typeface="Times" pitchFamily="18" charset="0"/>
              </a:rPr>
              <a:t>về</a:t>
            </a:r>
            <a:r>
              <a:rPr lang="en-US" sz="2400" b="1" dirty="0">
                <a:solidFill>
                  <a:srgbClr val="FF0000"/>
                </a:solidFill>
                <a:latin typeface="Times" pitchFamily="18" charset="0"/>
                <a:ea typeface="Calibri" pitchFamily="34" charset="0"/>
                <a:cs typeface="Times" pitchFamily="18" charset="0"/>
              </a:rPr>
              <a:t> </a:t>
            </a:r>
            <a:r>
              <a:rPr lang="en-US" sz="2400" b="1" dirty="0" err="1">
                <a:solidFill>
                  <a:srgbClr val="FF0000"/>
                </a:solidFill>
                <a:latin typeface="Times" pitchFamily="18" charset="0"/>
                <a:ea typeface="Calibri" pitchFamily="34" charset="0"/>
                <a:cs typeface="Times" pitchFamily="18" charset="0"/>
              </a:rPr>
              <a:t>truyền</a:t>
            </a:r>
            <a:r>
              <a:rPr lang="en-US" sz="2400" b="1" dirty="0">
                <a:solidFill>
                  <a:srgbClr val="FF0000"/>
                </a:solidFill>
                <a:latin typeface="Times" pitchFamily="18" charset="0"/>
                <a:ea typeface="Calibri" pitchFamily="34" charset="0"/>
                <a:cs typeface="Times" pitchFamily="18" charset="0"/>
              </a:rPr>
              <a:t> </a:t>
            </a:r>
            <a:r>
              <a:rPr lang="en-US" sz="2400" b="1" dirty="0" err="1">
                <a:solidFill>
                  <a:srgbClr val="FF0000"/>
                </a:solidFill>
                <a:latin typeface="Times" pitchFamily="18" charset="0"/>
                <a:ea typeface="Calibri" pitchFamily="34" charset="0"/>
                <a:cs typeface="Times" pitchFamily="18" charset="0"/>
              </a:rPr>
              <a:t>thống</a:t>
            </a:r>
            <a:r>
              <a:rPr lang="en-US" sz="2400" b="1" dirty="0">
                <a:solidFill>
                  <a:srgbClr val="FF0000"/>
                </a:solidFill>
                <a:latin typeface="Times" pitchFamily="18" charset="0"/>
                <a:ea typeface="Calibri" pitchFamily="34" charset="0"/>
                <a:cs typeface="Times" pitchFamily="18" charset="0"/>
              </a:rPr>
              <a:t> </a:t>
            </a:r>
            <a:r>
              <a:rPr lang="en-US" sz="2400" b="1" dirty="0" err="1">
                <a:solidFill>
                  <a:srgbClr val="FF0000"/>
                </a:solidFill>
                <a:latin typeface="Times" pitchFamily="18" charset="0"/>
                <a:ea typeface="Calibri" pitchFamily="34" charset="0"/>
                <a:cs typeface="Times" pitchFamily="18" charset="0"/>
              </a:rPr>
              <a:t>gia</a:t>
            </a:r>
            <a:r>
              <a:rPr lang="en-US" sz="2400" b="1" dirty="0">
                <a:solidFill>
                  <a:srgbClr val="FF0000"/>
                </a:solidFill>
                <a:latin typeface="Times" pitchFamily="18" charset="0"/>
                <a:ea typeface="Calibri" pitchFamily="34" charset="0"/>
                <a:cs typeface="Times" pitchFamily="18" charset="0"/>
              </a:rPr>
              <a:t> </a:t>
            </a:r>
            <a:r>
              <a:rPr lang="en-US" sz="2400" b="1" dirty="0" err="1">
                <a:solidFill>
                  <a:srgbClr val="FF0000"/>
                </a:solidFill>
                <a:latin typeface="Times" pitchFamily="18" charset="0"/>
                <a:ea typeface="Calibri" pitchFamily="34" charset="0"/>
                <a:cs typeface="Times" pitchFamily="18" charset="0"/>
              </a:rPr>
              <a:t>đình</a:t>
            </a:r>
            <a:r>
              <a:rPr lang="en-US" sz="2400" b="1" dirty="0">
                <a:solidFill>
                  <a:srgbClr val="FF0000"/>
                </a:solidFill>
                <a:latin typeface="Times" pitchFamily="18" charset="0"/>
                <a:ea typeface="Calibri" pitchFamily="34" charset="0"/>
                <a:cs typeface="Times" pitchFamily="18" charset="0"/>
              </a:rPr>
              <a:t> </a:t>
            </a:r>
            <a:r>
              <a:rPr lang="en-US" sz="2400" b="1" dirty="0" err="1">
                <a:solidFill>
                  <a:srgbClr val="FF0000"/>
                </a:solidFill>
                <a:latin typeface="Times" pitchFamily="18" charset="0"/>
                <a:ea typeface="Calibri" pitchFamily="34" charset="0"/>
                <a:cs typeface="Times" pitchFamily="18" charset="0"/>
              </a:rPr>
              <a:t>dòng</a:t>
            </a:r>
            <a:r>
              <a:rPr lang="en-US" sz="2400" b="1" dirty="0">
                <a:solidFill>
                  <a:srgbClr val="FF0000"/>
                </a:solidFill>
                <a:latin typeface="Times" pitchFamily="18" charset="0"/>
                <a:ea typeface="Calibri" pitchFamily="34" charset="0"/>
                <a:cs typeface="Times" pitchFamily="18" charset="0"/>
              </a:rPr>
              <a:t> </a:t>
            </a:r>
            <a:r>
              <a:rPr lang="en-US" sz="2400" b="1" dirty="0" err="1">
                <a:solidFill>
                  <a:srgbClr val="FF0000"/>
                </a:solidFill>
                <a:latin typeface="Times" pitchFamily="18" charset="0"/>
                <a:ea typeface="Calibri" pitchFamily="34" charset="0"/>
                <a:cs typeface="Times" pitchFamily="18" charset="0"/>
              </a:rPr>
              <a:t>họ</a:t>
            </a:r>
            <a:r>
              <a:rPr lang="en-US" sz="2400" b="1" dirty="0">
                <a:solidFill>
                  <a:srgbClr val="FF0000"/>
                </a:solidFill>
                <a:latin typeface="Times" pitchFamily="18" charset="0"/>
                <a:ea typeface="Calibri" pitchFamily="34" charset="0"/>
                <a:cs typeface="Times" pitchFamily="18" charset="0"/>
              </a:rPr>
              <a:t> </a:t>
            </a:r>
            <a:r>
              <a:rPr lang="en-US" sz="2400" b="1" dirty="0" err="1">
                <a:solidFill>
                  <a:srgbClr val="FF0000"/>
                </a:solidFill>
                <a:latin typeface="Times" pitchFamily="18" charset="0"/>
                <a:ea typeface="Calibri" pitchFamily="34" charset="0"/>
                <a:cs typeface="Times" pitchFamily="18" charset="0"/>
              </a:rPr>
              <a:t>mình</a:t>
            </a:r>
            <a:r>
              <a:rPr lang="en-US" sz="2400" b="1" dirty="0">
                <a:solidFill>
                  <a:srgbClr val="FF0000"/>
                </a:solidFill>
                <a:latin typeface="Times" pitchFamily="18" charset="0"/>
                <a:ea typeface="Calibri" pitchFamily="34" charset="0"/>
                <a:cs typeface="Times" pitchFamily="18" charset="0"/>
              </a:rPr>
              <a:t>.</a:t>
            </a:r>
          </a:p>
        </p:txBody>
      </p:sp>
      <p:sp>
        <p:nvSpPr>
          <p:cNvPr id="2" name="Horizontal Scroll 1"/>
          <p:cNvSpPr/>
          <p:nvPr/>
        </p:nvSpPr>
        <p:spPr>
          <a:xfrm>
            <a:off x="2566736" y="801720"/>
            <a:ext cx="6336631" cy="1110787"/>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C00000"/>
                </a:solidFill>
                <a:latin typeface="Times New Roman" panose="02020603050405020304" pitchFamily="18" charset="0"/>
                <a:cs typeface="Times New Roman" panose="02020603050405020304" pitchFamily="18" charset="0"/>
              </a:rPr>
              <a:t>HƯỚNG DẪN THỰC HIỆN</a:t>
            </a:r>
          </a:p>
        </p:txBody>
      </p:sp>
    </p:spTree>
    <p:extLst>
      <p:ext uri="{BB962C8B-B14F-4D97-AF65-F5344CB8AC3E}">
        <p14:creationId xmlns:p14="http://schemas.microsoft.com/office/powerpoint/2010/main" val="55332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in)">
                                      <p:cBhvr>
                                        <p:cTn id="20" dur="2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ircle(in)">
                                      <p:cBhvr>
                                        <p:cTn id="25" dur="20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circle(in)">
                                      <p:cBhvr>
                                        <p:cTn id="30" dur="20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circle(in)">
                                      <p:cBhvr>
                                        <p:cTn id="35" dur="20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ircle(in)">
                                      <p:cBhvr>
                                        <p:cTn id="40" dur="20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circle(in)">
                                      <p:cBhvr>
                                        <p:cTn id="45" dur="20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circle(in)">
                                      <p:cBhvr>
                                        <p:cTn id="5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5" grpId="0"/>
      <p:bldP spid="17" grpId="0"/>
      <p:bldP spid="18" grpId="0"/>
      <p:bldP spid="19" grpId="0"/>
      <p:bldP spid="20" grpId="0"/>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7E014A-E69F-EE4C-861A-AA6F16CDB9CD}"/>
              </a:ext>
            </a:extLst>
          </p:cNvPr>
          <p:cNvSpPr>
            <a:spLocks noGrp="1"/>
          </p:cNvSpPr>
          <p:nvPr>
            <p:ph type="body" idx="1"/>
          </p:nvPr>
        </p:nvSpPr>
        <p:spPr>
          <a:xfrm>
            <a:off x="282959" y="473392"/>
            <a:ext cx="9876543" cy="1631508"/>
          </a:xfrm>
        </p:spPr>
        <p:txBody>
          <a:bodyPr>
            <a:normAutofit lnSpcReduction="10000"/>
          </a:bodyPr>
          <a:lstStyle/>
          <a:p>
            <a:pPr>
              <a:buNone/>
            </a:pPr>
            <a:r>
              <a:rPr lang="vi-VN"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4/ </a:t>
            </a:r>
            <a:r>
              <a:rPr lang="vi-VN" sz="3200" dirty="0">
                <a:solidFill>
                  <a:srgbClr val="FF0000"/>
                </a:solidFill>
                <a:latin typeface="Times New Roman" panose="02020603050405020304" pitchFamily="18" charset="0"/>
                <a:cs typeface="Times New Roman" panose="02020603050405020304" pitchFamily="18" charset="0"/>
              </a:rPr>
              <a:t>Em hãy vẽ một bức tranh về ước mơ của em trong tương lai  để duy trì, phát huy truyền thống của gia đình, dòng họ. </a:t>
            </a:r>
          </a:p>
          <a:p>
            <a:endParaRPr lang="en-VN" sz="3200" dirty="0">
              <a:latin typeface="Times New Roman" panose="02020603050405020304" pitchFamily="18" charset="0"/>
              <a:cs typeface="Times New Roman" panose="02020603050405020304" pitchFamily="18" charset="0"/>
            </a:endParaRPr>
          </a:p>
        </p:txBody>
      </p:sp>
      <p:sp>
        <p:nvSpPr>
          <p:cNvPr id="8" name="Text Placeholder 2">
            <a:extLst>
              <a:ext uri="{FF2B5EF4-FFF2-40B4-BE49-F238E27FC236}">
                <a16:creationId xmlns:a16="http://schemas.microsoft.com/office/drawing/2014/main" id="{CD1CD68E-5488-E64F-9C23-9E10843548E7}"/>
              </a:ext>
            </a:extLst>
          </p:cNvPr>
          <p:cNvSpPr txBox="1">
            <a:spLocks/>
          </p:cNvSpPr>
          <p:nvPr/>
        </p:nvSpPr>
        <p:spPr>
          <a:xfrm>
            <a:off x="1181317" y="2116952"/>
            <a:ext cx="9876543" cy="2215909"/>
          </a:xfrm>
          <a:prstGeom prst="rect">
            <a:avLst/>
          </a:prstGeom>
          <a:solidFill>
            <a:schemeClr val="bg1"/>
          </a:solidFill>
          <a:ln>
            <a:noFill/>
          </a:ln>
        </p:spPr>
        <p:txBody>
          <a:bodyPr lIns="121900" tIns="121900" rIns="121900" bIns="121900"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Font typeface="Tinos"/>
              <a:buChar char="◉"/>
              <a:defRPr sz="1400" b="0" i="0" u="none" strike="noStrike" cap="none">
                <a:solidFill>
                  <a:schemeClr val="dk2"/>
                </a:solidFill>
                <a:latin typeface="Tinos"/>
                <a:ea typeface="Tinos"/>
                <a:cs typeface="Tinos"/>
                <a:sym typeface="Tinos"/>
                <a:rtl val="0"/>
              </a:defRPr>
            </a:lvl1pPr>
            <a:lvl2pPr marR="0" lvl="1" algn="l" rtl="0">
              <a:lnSpc>
                <a:spcPct val="100000"/>
              </a:lnSpc>
              <a:spcBef>
                <a:spcPts val="0"/>
              </a:spcBef>
              <a:spcAft>
                <a:spcPts val="0"/>
              </a:spcAft>
              <a:buClr>
                <a:schemeClr val="dk2"/>
              </a:buClr>
              <a:buFont typeface="Tinos"/>
              <a:buChar char="◎"/>
              <a:defRPr sz="1400" b="0" i="0" u="none" strike="noStrike" cap="none">
                <a:solidFill>
                  <a:schemeClr val="dk2"/>
                </a:solidFill>
                <a:latin typeface="Tinos"/>
                <a:ea typeface="Tinos"/>
                <a:cs typeface="Tinos"/>
                <a:sym typeface="Tinos"/>
                <a:rtl val="0"/>
              </a:defRPr>
            </a:lvl2pPr>
            <a:lvl3pPr marR="0" lvl="2" algn="l" rtl="0">
              <a:lnSpc>
                <a:spcPct val="100000"/>
              </a:lnSpc>
              <a:spcBef>
                <a:spcPts val="0"/>
              </a:spcBef>
              <a:spcAft>
                <a:spcPts val="0"/>
              </a:spcAft>
              <a:buClr>
                <a:schemeClr val="dk2"/>
              </a:buClr>
              <a:buFont typeface="Tinos"/>
              <a:buChar char="○"/>
              <a:defRPr sz="1400" b="0" i="0" u="none" strike="noStrike" cap="none">
                <a:solidFill>
                  <a:schemeClr val="dk2"/>
                </a:solidFill>
                <a:latin typeface="Tinos"/>
                <a:ea typeface="Tinos"/>
                <a:cs typeface="Tinos"/>
                <a:sym typeface="Tinos"/>
                <a:rtl val="0"/>
              </a:defRPr>
            </a:lvl3pPr>
            <a:lvl4pPr marR="0" lvl="3" algn="l" rtl="0">
              <a:lnSpc>
                <a:spcPct val="100000"/>
              </a:lnSpc>
              <a:spcBef>
                <a:spcPts val="0"/>
              </a:spcBef>
              <a:spcAft>
                <a:spcPts val="0"/>
              </a:spcAft>
              <a:buClr>
                <a:schemeClr val="dk2"/>
              </a:buClr>
              <a:buFont typeface="Tinos"/>
              <a:buNone/>
              <a:defRPr sz="1400" b="0" i="0" u="none" strike="noStrike" cap="none">
                <a:solidFill>
                  <a:schemeClr val="dk2"/>
                </a:solidFill>
                <a:latin typeface="Tinos"/>
                <a:ea typeface="Tinos"/>
                <a:cs typeface="Tinos"/>
                <a:sym typeface="Tinos"/>
                <a:rtl val="0"/>
              </a:defRPr>
            </a:lvl4pPr>
            <a:lvl5pPr marR="0" lvl="4" algn="l" rtl="0">
              <a:lnSpc>
                <a:spcPct val="100000"/>
              </a:lnSpc>
              <a:spcBef>
                <a:spcPts val="0"/>
              </a:spcBef>
              <a:spcAft>
                <a:spcPts val="0"/>
              </a:spcAft>
              <a:buClr>
                <a:schemeClr val="dk2"/>
              </a:buClr>
              <a:buFont typeface="Tinos"/>
              <a:buNone/>
              <a:defRPr sz="1400" b="0" i="0" u="none" strike="noStrike" cap="none">
                <a:solidFill>
                  <a:schemeClr val="dk2"/>
                </a:solidFill>
                <a:latin typeface="Tinos"/>
                <a:ea typeface="Tinos"/>
                <a:cs typeface="Tinos"/>
                <a:sym typeface="Tinos"/>
                <a:rtl val="0"/>
              </a:defRPr>
            </a:lvl5pPr>
            <a:lvl6pPr marR="0" lvl="5" algn="l" rtl="0">
              <a:lnSpc>
                <a:spcPct val="100000"/>
              </a:lnSpc>
              <a:spcBef>
                <a:spcPts val="0"/>
              </a:spcBef>
              <a:spcAft>
                <a:spcPts val="0"/>
              </a:spcAft>
              <a:buClr>
                <a:schemeClr val="dk2"/>
              </a:buClr>
              <a:buFont typeface="Tinos"/>
              <a:buNone/>
              <a:defRPr sz="1400" b="0" i="0" u="none" strike="noStrike" cap="none">
                <a:solidFill>
                  <a:schemeClr val="dk2"/>
                </a:solidFill>
                <a:latin typeface="Tinos"/>
                <a:ea typeface="Tinos"/>
                <a:cs typeface="Tinos"/>
                <a:sym typeface="Tinos"/>
                <a:rtl val="0"/>
              </a:defRPr>
            </a:lvl6pPr>
            <a:lvl7pPr marR="0" lvl="6" algn="l" rtl="0">
              <a:lnSpc>
                <a:spcPct val="100000"/>
              </a:lnSpc>
              <a:spcBef>
                <a:spcPts val="0"/>
              </a:spcBef>
              <a:spcAft>
                <a:spcPts val="0"/>
              </a:spcAft>
              <a:buClr>
                <a:schemeClr val="dk2"/>
              </a:buClr>
              <a:buFont typeface="Tinos"/>
              <a:buNone/>
              <a:defRPr sz="1400" b="0" i="0" u="none" strike="noStrike" cap="none">
                <a:solidFill>
                  <a:schemeClr val="dk2"/>
                </a:solidFill>
                <a:latin typeface="Tinos"/>
                <a:ea typeface="Tinos"/>
                <a:cs typeface="Tinos"/>
                <a:sym typeface="Tinos"/>
                <a:rtl val="0"/>
              </a:defRPr>
            </a:lvl7pPr>
            <a:lvl8pPr marR="0" lvl="7" algn="l" rtl="0">
              <a:lnSpc>
                <a:spcPct val="100000"/>
              </a:lnSpc>
              <a:spcBef>
                <a:spcPts val="0"/>
              </a:spcBef>
              <a:spcAft>
                <a:spcPts val="0"/>
              </a:spcAft>
              <a:buClr>
                <a:schemeClr val="dk2"/>
              </a:buClr>
              <a:buFont typeface="Tinos"/>
              <a:buNone/>
              <a:defRPr sz="1400" b="0" i="0" u="none" strike="noStrike" cap="none">
                <a:solidFill>
                  <a:schemeClr val="dk2"/>
                </a:solidFill>
                <a:latin typeface="Tinos"/>
                <a:ea typeface="Tinos"/>
                <a:cs typeface="Tinos"/>
                <a:sym typeface="Tinos"/>
                <a:rtl val="0"/>
              </a:defRPr>
            </a:lvl8pPr>
            <a:lvl9pPr marR="0" lvl="8" algn="l" rtl="0">
              <a:lnSpc>
                <a:spcPct val="100000"/>
              </a:lnSpc>
              <a:spcBef>
                <a:spcPts val="0"/>
              </a:spcBef>
              <a:spcAft>
                <a:spcPts val="0"/>
              </a:spcAft>
              <a:buClr>
                <a:schemeClr val="dk2"/>
              </a:buClr>
              <a:buFont typeface="Tinos"/>
              <a:buNone/>
              <a:defRPr sz="1400" b="0" i="0" u="none" strike="noStrike" cap="none">
                <a:solidFill>
                  <a:schemeClr val="dk2"/>
                </a:solidFill>
                <a:latin typeface="Tinos"/>
                <a:ea typeface="Tinos"/>
                <a:cs typeface="Tinos"/>
                <a:sym typeface="Tinos"/>
                <a:rtl val="0"/>
              </a:defRPr>
            </a:lvl9pPr>
          </a:lstStyle>
          <a:p>
            <a:pPr marL="457189" indent="-457189">
              <a:buFont typeface="Wingdings" pitchFamily="2" charset="2"/>
              <a:buChar char="Ø"/>
            </a:pPr>
            <a:r>
              <a:rPr lang="vi-VN" sz="3200" dirty="0">
                <a:solidFill>
                  <a:schemeClr val="tx1"/>
                </a:solidFill>
                <a:latin typeface="Times New Roman" panose="02020603050405020304" pitchFamily="18" charset="0"/>
                <a:cs typeface="Times New Roman" panose="02020603050405020304" pitchFamily="18" charset="0"/>
              </a:rPr>
              <a:t>Cho ba mẹ ghi cảm nhận về bức tranh, ghi điều ba mẹ mong muốn về em.</a:t>
            </a:r>
          </a:p>
          <a:p>
            <a:pPr marL="457189" indent="-457189">
              <a:buFont typeface="Wingdings" pitchFamily="2" charset="2"/>
              <a:buChar char="Ø"/>
            </a:pPr>
            <a:r>
              <a:rPr lang="vi-VN" sz="3200" dirty="0">
                <a:solidFill>
                  <a:schemeClr val="tx1"/>
                </a:solidFill>
                <a:latin typeface="Times New Roman" panose="02020603050405020304" pitchFamily="18" charset="0"/>
                <a:cs typeface="Times New Roman" panose="02020603050405020304" pitchFamily="18" charset="0"/>
              </a:rPr>
              <a:t>Bản thân ghi suy nghĩ và hướng cố gắng phấn đấu</a:t>
            </a:r>
          </a:p>
          <a:p>
            <a:pPr>
              <a:buNone/>
            </a:pPr>
            <a:endParaRPr lang="en-VN" sz="3200" dirty="0">
              <a:solidFill>
                <a:schemeClr val="tx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802106" y="4332861"/>
            <a:ext cx="10255754" cy="1938992"/>
          </a:xfrm>
          <a:prstGeom prst="rect">
            <a:avLst/>
          </a:prstGeom>
          <a:noFill/>
        </p:spPr>
        <p:txBody>
          <a:bodyPr wrap="square" rtlCol="0">
            <a:spAutoFit/>
          </a:bodyPr>
          <a:lstStyle/>
          <a:p>
            <a:r>
              <a:rPr lang="en-US" sz="2800" dirty="0">
                <a:solidFill>
                  <a:srgbClr val="002060"/>
                </a:solidFill>
                <a:latin typeface="Times New Roman" panose="02020603050405020304" pitchFamily="18" charset="0"/>
                <a:cs typeface="Times New Roman" panose="02020603050405020304" pitchFamily="18" charset="0"/>
              </a:rPr>
              <a:t>5/ C</a:t>
            </a:r>
            <a:r>
              <a:rPr lang="en-VN" sz="2800" dirty="0">
                <a:solidFill>
                  <a:srgbClr val="002060"/>
                </a:solidFill>
                <a:latin typeface="Times New Roman" panose="02020603050405020304" pitchFamily="18" charset="0"/>
                <a:cs typeface="Times New Roman" panose="02020603050405020304" pitchFamily="18" charset="0"/>
              </a:rPr>
              <a:t>họn một truyền thống tốt đẹp của gia đình em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hoặc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của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bạn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em</a:t>
            </a:r>
            <a:r>
              <a:rPr lang="en-US" sz="2800" dirty="0">
                <a:solidFill>
                  <a:srgbClr val="002060"/>
                </a:solidFill>
                <a:latin typeface="Times New Roman" panose="02020603050405020304" pitchFamily="18" charset="0"/>
                <a:cs typeface="Times New Roman" panose="02020603050405020304" pitchFamily="18" charset="0"/>
              </a:rPr>
              <a:t>.</a:t>
            </a:r>
            <a:r>
              <a:rPr lang="en-VN" sz="2800" dirty="0">
                <a:solidFill>
                  <a:srgbClr val="002060"/>
                </a:solidFill>
                <a:latin typeface="Times New Roman" panose="02020603050405020304" pitchFamily="18" charset="0"/>
                <a:cs typeface="Times New Roman" panose="02020603050405020304" pitchFamily="18" charset="0"/>
              </a:rPr>
              <a:t> </a:t>
            </a:r>
            <a:endParaRPr lang="en-US" sz="2800" dirty="0">
              <a:solidFill>
                <a:srgbClr val="002060"/>
              </a:solidFill>
              <a:latin typeface="Times New Roman" panose="02020603050405020304" pitchFamily="18" charset="0"/>
              <a:cs typeface="Times New Roman" panose="02020603050405020304" pitchFamily="18" charset="0"/>
            </a:endParaRPr>
          </a:p>
          <a:p>
            <a:endParaRPr lang="en-VN" sz="2800" dirty="0">
              <a:solidFill>
                <a:srgbClr val="002060"/>
              </a:solidFill>
              <a:latin typeface="Times New Roman" panose="02020603050405020304" pitchFamily="18" charset="0"/>
              <a:cs typeface="Times New Roman" panose="02020603050405020304" pitchFamily="18" charset="0"/>
            </a:endParaRPr>
          </a:p>
          <a:p>
            <a:pPr>
              <a:buFont typeface="Wingdings" pitchFamily="2" charset="2"/>
              <a:buChar char="Ø"/>
            </a:pPr>
            <a:r>
              <a:rPr lang="en-US" sz="2800" dirty="0">
                <a:solidFill>
                  <a:srgbClr val="002060"/>
                </a:solidFill>
                <a:latin typeface="Times New Roman" panose="02020603050405020304" pitchFamily="18" charset="0"/>
                <a:cs typeface="Times New Roman" panose="02020603050405020304" pitchFamily="18" charset="0"/>
              </a:rPr>
              <a:t>V</a:t>
            </a:r>
            <a:r>
              <a:rPr lang="en-VN" sz="2800" dirty="0">
                <a:solidFill>
                  <a:srgbClr val="002060"/>
                </a:solidFill>
                <a:latin typeface="Times New Roman" panose="02020603050405020304" pitchFamily="18" charset="0"/>
                <a:cs typeface="Times New Roman" panose="02020603050405020304" pitchFamily="18" charset="0"/>
              </a:rPr>
              <a:t>iết 1 đoạn văn ngắn thể hiện suy nghĩ của em về truyền thống đó.</a:t>
            </a:r>
          </a:p>
          <a:p>
            <a:pPr>
              <a:buFont typeface="Wingdings" pitchFamily="2" charset="2"/>
              <a:buChar char="Ø"/>
            </a:pPr>
            <a:endParaRPr lang="en-VN" dirty="0">
              <a:solidFill>
                <a:srgbClr val="00206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852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 Le Quy - Dòng họ Lê Quý"/>
          <p:cNvPicPr/>
          <p:nvPr/>
        </p:nvPicPr>
        <p:blipFill>
          <a:blip r:embed="rId2">
            <a:extLst>
              <a:ext uri="{28A0092B-C50C-407E-A947-70E740481C1C}">
                <a14:useLocalDpi xmlns:a14="http://schemas.microsoft.com/office/drawing/2010/main" val="0"/>
              </a:ext>
            </a:extLst>
          </a:blip>
          <a:srcRect/>
          <a:stretch>
            <a:fillRect/>
          </a:stretch>
        </p:blipFill>
        <p:spPr bwMode="auto">
          <a:xfrm>
            <a:off x="3385489" y="288290"/>
            <a:ext cx="4283710" cy="3140710"/>
          </a:xfrm>
          <a:prstGeom prst="rect">
            <a:avLst/>
          </a:prstGeom>
          <a:noFill/>
          <a:ln>
            <a:noFill/>
          </a:ln>
        </p:spPr>
      </p:pic>
      <p:pic>
        <p:nvPicPr>
          <p:cNvPr id="6" name="Picture 5" descr="Phong tục ngày Tết và sự tích đòn bánh Tét Nam Bộ - MVietQ"/>
          <p:cNvPicPr/>
          <p:nvPr/>
        </p:nvPicPr>
        <p:blipFill>
          <a:blip r:embed="rId3">
            <a:extLst>
              <a:ext uri="{28A0092B-C50C-407E-A947-70E740481C1C}">
                <a14:useLocalDpi xmlns:a14="http://schemas.microsoft.com/office/drawing/2010/main" val="0"/>
              </a:ext>
            </a:extLst>
          </a:blip>
          <a:srcRect/>
          <a:stretch>
            <a:fillRect/>
          </a:stretch>
        </p:blipFill>
        <p:spPr bwMode="auto">
          <a:xfrm>
            <a:off x="7833815" y="288290"/>
            <a:ext cx="3848669" cy="3140710"/>
          </a:xfrm>
          <a:prstGeom prst="rect">
            <a:avLst/>
          </a:prstGeom>
          <a:noFill/>
          <a:ln>
            <a:noFill/>
          </a:ln>
        </p:spPr>
      </p:pic>
      <p:pic>
        <p:nvPicPr>
          <p:cNvPr id="8" name="Picture 7" descr="Nghề đan giỏ trạc huyện Hóc Môn - HuyenHocMon.com"/>
          <p:cNvPicPr/>
          <p:nvPr/>
        </p:nvPicPr>
        <p:blipFill>
          <a:blip r:embed="rId4">
            <a:extLst>
              <a:ext uri="{28A0092B-C50C-407E-A947-70E740481C1C}">
                <a14:useLocalDpi xmlns:a14="http://schemas.microsoft.com/office/drawing/2010/main" val="0"/>
              </a:ext>
            </a:extLst>
          </a:blip>
          <a:srcRect/>
          <a:stretch>
            <a:fillRect/>
          </a:stretch>
        </p:blipFill>
        <p:spPr bwMode="auto">
          <a:xfrm>
            <a:off x="3385489" y="3954112"/>
            <a:ext cx="4283710" cy="2347414"/>
          </a:xfrm>
          <a:prstGeom prst="rect">
            <a:avLst/>
          </a:prstGeom>
          <a:noFill/>
          <a:ln>
            <a:noFill/>
          </a:ln>
        </p:spPr>
      </p:pic>
      <p:pic>
        <p:nvPicPr>
          <p:cNvPr id="9" name="Picture 8" descr="Phát triển chăn nuôi bò sữa: Vẫn chưa tương xứng tiềm năng - Hànộimới"/>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33816" y="3991317"/>
            <a:ext cx="3848668" cy="2273005"/>
          </a:xfrm>
          <a:prstGeom prst="rect">
            <a:avLst/>
          </a:prstGeom>
          <a:noFill/>
          <a:ln>
            <a:noFill/>
          </a:ln>
        </p:spPr>
      </p:pic>
      <p:sp>
        <p:nvSpPr>
          <p:cNvPr id="13" name="TextBox 12"/>
          <p:cNvSpPr txBox="1"/>
          <p:nvPr/>
        </p:nvSpPr>
        <p:spPr>
          <a:xfrm>
            <a:off x="3987556" y="3488288"/>
            <a:ext cx="3387588" cy="369332"/>
          </a:xfrm>
          <a:prstGeom prst="rect">
            <a:avLst/>
          </a:prstGeom>
          <a:noFill/>
        </p:spPr>
        <p:txBody>
          <a:bodyPr wrap="square" rtlCol="0">
            <a:spAutoFit/>
          </a:bodyPr>
          <a:lstStyle/>
          <a:p>
            <a:r>
              <a:rPr lang="en-US" dirty="0" err="1">
                <a:solidFill>
                  <a:srgbClr val="C00000"/>
                </a:solidFill>
              </a:rPr>
              <a:t>Truyền</a:t>
            </a:r>
            <a:r>
              <a:rPr lang="en-US" dirty="0">
                <a:solidFill>
                  <a:srgbClr val="C00000"/>
                </a:solidFill>
              </a:rPr>
              <a:t> </a:t>
            </a:r>
            <a:r>
              <a:rPr lang="en-US" dirty="0" err="1">
                <a:solidFill>
                  <a:srgbClr val="C00000"/>
                </a:solidFill>
              </a:rPr>
              <a:t>thống</a:t>
            </a:r>
            <a:r>
              <a:rPr lang="en-US" dirty="0">
                <a:solidFill>
                  <a:srgbClr val="C00000"/>
                </a:solidFill>
              </a:rPr>
              <a:t> </a:t>
            </a:r>
            <a:r>
              <a:rPr lang="en-US" dirty="0" err="1">
                <a:solidFill>
                  <a:srgbClr val="C00000"/>
                </a:solidFill>
              </a:rPr>
              <a:t>chúc</a:t>
            </a:r>
            <a:r>
              <a:rPr lang="en-US" dirty="0">
                <a:solidFill>
                  <a:srgbClr val="C00000"/>
                </a:solidFill>
              </a:rPr>
              <a:t> </a:t>
            </a:r>
            <a:r>
              <a:rPr lang="en-US" dirty="0" err="1">
                <a:solidFill>
                  <a:srgbClr val="C00000"/>
                </a:solidFill>
              </a:rPr>
              <a:t>tết</a:t>
            </a:r>
            <a:r>
              <a:rPr lang="en-US" dirty="0">
                <a:solidFill>
                  <a:srgbClr val="C00000"/>
                </a:solidFill>
              </a:rPr>
              <a:t> </a:t>
            </a:r>
            <a:r>
              <a:rPr lang="en-US" dirty="0" err="1">
                <a:solidFill>
                  <a:srgbClr val="C00000"/>
                </a:solidFill>
              </a:rPr>
              <a:t>ông</a:t>
            </a:r>
            <a:r>
              <a:rPr lang="en-US" dirty="0">
                <a:solidFill>
                  <a:srgbClr val="C00000"/>
                </a:solidFill>
              </a:rPr>
              <a:t> </a:t>
            </a:r>
            <a:r>
              <a:rPr lang="en-US" dirty="0" err="1">
                <a:solidFill>
                  <a:srgbClr val="C00000"/>
                </a:solidFill>
              </a:rPr>
              <a:t>bà</a:t>
            </a:r>
            <a:endParaRPr lang="en-US" dirty="0">
              <a:solidFill>
                <a:srgbClr val="C00000"/>
              </a:solidFill>
            </a:endParaRPr>
          </a:p>
        </p:txBody>
      </p:sp>
      <p:sp>
        <p:nvSpPr>
          <p:cNvPr id="14" name="TextBox 13"/>
          <p:cNvSpPr txBox="1"/>
          <p:nvPr/>
        </p:nvSpPr>
        <p:spPr>
          <a:xfrm>
            <a:off x="8215952" y="3525492"/>
            <a:ext cx="3084394" cy="369332"/>
          </a:xfrm>
          <a:prstGeom prst="rect">
            <a:avLst/>
          </a:prstGeom>
          <a:noFill/>
        </p:spPr>
        <p:txBody>
          <a:bodyPr wrap="square" rtlCol="0">
            <a:spAutoFit/>
          </a:bodyPr>
          <a:lstStyle/>
          <a:p>
            <a:r>
              <a:rPr lang="en-US" dirty="0" err="1">
                <a:solidFill>
                  <a:srgbClr val="FF0000"/>
                </a:solidFill>
              </a:rPr>
              <a:t>Truyền</a:t>
            </a:r>
            <a:r>
              <a:rPr lang="en-US" dirty="0">
                <a:solidFill>
                  <a:srgbClr val="FF0000"/>
                </a:solidFill>
              </a:rPr>
              <a:t> </a:t>
            </a:r>
            <a:r>
              <a:rPr lang="en-US" dirty="0" err="1">
                <a:solidFill>
                  <a:srgbClr val="FF0000"/>
                </a:solidFill>
              </a:rPr>
              <a:t>thống</a:t>
            </a:r>
            <a:r>
              <a:rPr lang="en-US" dirty="0">
                <a:solidFill>
                  <a:srgbClr val="FF0000"/>
                </a:solidFill>
              </a:rPr>
              <a:t> </a:t>
            </a:r>
            <a:r>
              <a:rPr lang="en-US" dirty="0" err="1">
                <a:solidFill>
                  <a:srgbClr val="FF0000"/>
                </a:solidFill>
              </a:rPr>
              <a:t>gói</a:t>
            </a:r>
            <a:r>
              <a:rPr lang="en-US" dirty="0">
                <a:solidFill>
                  <a:srgbClr val="FF0000"/>
                </a:solidFill>
              </a:rPr>
              <a:t> </a:t>
            </a:r>
            <a:r>
              <a:rPr lang="en-US" dirty="0" err="1">
                <a:solidFill>
                  <a:srgbClr val="FF0000"/>
                </a:solidFill>
              </a:rPr>
              <a:t>bánh</a:t>
            </a:r>
            <a:r>
              <a:rPr lang="en-US" dirty="0">
                <a:solidFill>
                  <a:srgbClr val="FF0000"/>
                </a:solidFill>
              </a:rPr>
              <a:t> </a:t>
            </a:r>
            <a:r>
              <a:rPr lang="en-US" dirty="0" err="1">
                <a:solidFill>
                  <a:srgbClr val="FF0000"/>
                </a:solidFill>
              </a:rPr>
              <a:t>tét</a:t>
            </a:r>
            <a:endParaRPr lang="en-US" dirty="0">
              <a:solidFill>
                <a:srgbClr val="FF0000"/>
              </a:solidFill>
            </a:endParaRPr>
          </a:p>
        </p:txBody>
      </p:sp>
      <p:sp>
        <p:nvSpPr>
          <p:cNvPr id="15" name="TextBox 14"/>
          <p:cNvSpPr txBox="1"/>
          <p:nvPr/>
        </p:nvSpPr>
        <p:spPr>
          <a:xfrm>
            <a:off x="3919317" y="6398018"/>
            <a:ext cx="3021507" cy="369332"/>
          </a:xfrm>
          <a:prstGeom prst="rect">
            <a:avLst/>
          </a:prstGeom>
          <a:noFill/>
        </p:spPr>
        <p:txBody>
          <a:bodyPr wrap="square" rtlCol="0">
            <a:spAutoFit/>
          </a:bodyPr>
          <a:lstStyle/>
          <a:p>
            <a:r>
              <a:rPr lang="en-US" dirty="0" err="1">
                <a:solidFill>
                  <a:srgbClr val="FF0000"/>
                </a:solidFill>
              </a:rPr>
              <a:t>Truyền</a:t>
            </a:r>
            <a:r>
              <a:rPr lang="en-US" dirty="0">
                <a:solidFill>
                  <a:srgbClr val="FF0000"/>
                </a:solidFill>
              </a:rPr>
              <a:t> </a:t>
            </a:r>
            <a:r>
              <a:rPr lang="en-US" dirty="0" err="1">
                <a:solidFill>
                  <a:srgbClr val="FF0000"/>
                </a:solidFill>
              </a:rPr>
              <a:t>thống</a:t>
            </a:r>
            <a:r>
              <a:rPr lang="en-US" dirty="0">
                <a:solidFill>
                  <a:srgbClr val="FF0000"/>
                </a:solidFill>
              </a:rPr>
              <a:t> </a:t>
            </a:r>
            <a:r>
              <a:rPr lang="en-US" dirty="0" err="1">
                <a:solidFill>
                  <a:srgbClr val="FF0000"/>
                </a:solidFill>
              </a:rPr>
              <a:t>nghề</a:t>
            </a:r>
            <a:r>
              <a:rPr lang="en-US" dirty="0">
                <a:solidFill>
                  <a:srgbClr val="FF0000"/>
                </a:solidFill>
              </a:rPr>
              <a:t> </a:t>
            </a:r>
            <a:r>
              <a:rPr lang="en-US" dirty="0" err="1">
                <a:solidFill>
                  <a:srgbClr val="FF0000"/>
                </a:solidFill>
              </a:rPr>
              <a:t>đan</a:t>
            </a:r>
            <a:r>
              <a:rPr lang="en-US" dirty="0">
                <a:solidFill>
                  <a:srgbClr val="FF0000"/>
                </a:solidFill>
              </a:rPr>
              <a:t> </a:t>
            </a:r>
            <a:r>
              <a:rPr lang="en-US" dirty="0" err="1">
                <a:solidFill>
                  <a:srgbClr val="FF0000"/>
                </a:solidFill>
              </a:rPr>
              <a:t>giỏ</a:t>
            </a:r>
            <a:endParaRPr lang="en-US" dirty="0">
              <a:solidFill>
                <a:srgbClr val="FF0000"/>
              </a:solidFill>
            </a:endParaRPr>
          </a:p>
        </p:txBody>
      </p:sp>
      <p:sp>
        <p:nvSpPr>
          <p:cNvPr id="16" name="TextBox 15"/>
          <p:cNvSpPr txBox="1"/>
          <p:nvPr/>
        </p:nvSpPr>
        <p:spPr>
          <a:xfrm>
            <a:off x="8215952" y="6337258"/>
            <a:ext cx="3452884" cy="369332"/>
          </a:xfrm>
          <a:prstGeom prst="rect">
            <a:avLst/>
          </a:prstGeom>
          <a:noFill/>
        </p:spPr>
        <p:txBody>
          <a:bodyPr wrap="square" rtlCol="0">
            <a:spAutoFit/>
          </a:bodyPr>
          <a:lstStyle/>
          <a:p>
            <a:r>
              <a:rPr lang="en-US" dirty="0" err="1">
                <a:solidFill>
                  <a:srgbClr val="FF0000"/>
                </a:solidFill>
              </a:rPr>
              <a:t>Truyền</a:t>
            </a:r>
            <a:r>
              <a:rPr lang="en-US" dirty="0">
                <a:solidFill>
                  <a:srgbClr val="FF0000"/>
                </a:solidFill>
              </a:rPr>
              <a:t> </a:t>
            </a:r>
            <a:r>
              <a:rPr lang="en-US" dirty="0" err="1">
                <a:solidFill>
                  <a:srgbClr val="FF0000"/>
                </a:solidFill>
              </a:rPr>
              <a:t>thống</a:t>
            </a:r>
            <a:r>
              <a:rPr lang="en-US" dirty="0">
                <a:solidFill>
                  <a:srgbClr val="FF0000"/>
                </a:solidFill>
              </a:rPr>
              <a:t> </a:t>
            </a:r>
            <a:r>
              <a:rPr lang="en-US" dirty="0" err="1">
                <a:solidFill>
                  <a:srgbClr val="FF0000"/>
                </a:solidFill>
              </a:rPr>
              <a:t>chăn</a:t>
            </a:r>
            <a:r>
              <a:rPr lang="en-US" dirty="0">
                <a:solidFill>
                  <a:srgbClr val="FF0000"/>
                </a:solidFill>
              </a:rPr>
              <a:t> </a:t>
            </a:r>
            <a:r>
              <a:rPr lang="en-US" dirty="0" err="1">
                <a:solidFill>
                  <a:srgbClr val="FF0000"/>
                </a:solidFill>
              </a:rPr>
              <a:t>nuôi</a:t>
            </a:r>
            <a:r>
              <a:rPr lang="en-US" dirty="0">
                <a:solidFill>
                  <a:srgbClr val="FF0000"/>
                </a:solidFill>
              </a:rPr>
              <a:t> </a:t>
            </a:r>
            <a:r>
              <a:rPr lang="en-US" dirty="0" err="1">
                <a:solidFill>
                  <a:srgbClr val="FF0000"/>
                </a:solidFill>
              </a:rPr>
              <a:t>bò</a:t>
            </a:r>
            <a:r>
              <a:rPr lang="en-US" dirty="0">
                <a:solidFill>
                  <a:srgbClr val="FF0000"/>
                </a:solidFill>
              </a:rPr>
              <a:t> </a:t>
            </a:r>
            <a:r>
              <a:rPr lang="en-US" dirty="0" err="1">
                <a:solidFill>
                  <a:srgbClr val="FF0000"/>
                </a:solidFill>
              </a:rPr>
              <a:t>sữa</a:t>
            </a:r>
            <a:endParaRPr lang="en-US" dirty="0">
              <a:solidFill>
                <a:srgbClr val="FF0000"/>
              </a:solidFill>
            </a:endParaRPr>
          </a:p>
        </p:txBody>
      </p:sp>
      <p:sp>
        <p:nvSpPr>
          <p:cNvPr id="10" name="Oval Callout 9"/>
          <p:cNvSpPr/>
          <p:nvPr/>
        </p:nvSpPr>
        <p:spPr>
          <a:xfrm>
            <a:off x="334754" y="118533"/>
            <a:ext cx="2658712" cy="1824503"/>
          </a:xfrm>
          <a:prstGeom prst="wedgeEllipseCallout">
            <a:avLst>
              <a:gd name="adj1" fmla="val -50247"/>
              <a:gd name="adj2" fmla="val 3469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I/ K</a:t>
            </a:r>
            <a:r>
              <a:rPr lang="en" sz="3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HỞI ĐỘNG</a:t>
            </a:r>
            <a:endParaRPr lang="en-VN" sz="3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11" name="TextBox 10"/>
          <p:cNvSpPr txBox="1">
            <a:spLocks noChangeArrowheads="1"/>
          </p:cNvSpPr>
          <p:nvPr/>
        </p:nvSpPr>
        <p:spPr bwMode="auto">
          <a:xfrm>
            <a:off x="499370" y="1943036"/>
            <a:ext cx="278811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a:t>
            </a:r>
          </a:p>
          <a:p>
            <a:pPr algn="ctr" fontAlgn="base">
              <a:lnSpc>
                <a:spcPct val="150000"/>
              </a:lnSpc>
              <a:spcBef>
                <a:spcPct val="0"/>
              </a:spcBef>
              <a:spcAft>
                <a:spcPct val="0"/>
              </a:spcAft>
              <a:buFontTx/>
              <a:buNone/>
            </a:pPr>
            <a:r>
              <a:rPr lang="en-US" altLang="en-US"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“Ai </a:t>
            </a:r>
            <a:r>
              <a:rPr lang="en-US" altLang="en-US" b="1" dirty="0" err="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hiểu</a:t>
            </a:r>
            <a:r>
              <a:rPr lang="en-US" altLang="en-US"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b="1" dirty="0" err="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biết</a:t>
            </a:r>
            <a:r>
              <a:rPr lang="en-US" altLang="en-US"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a:t>
            </a:r>
            <a:endParaRPr lang="it-IT" altLang="en-US"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 name="Oval Callout 16"/>
          <p:cNvSpPr/>
          <p:nvPr/>
        </p:nvSpPr>
        <p:spPr>
          <a:xfrm>
            <a:off x="205353" y="3488288"/>
            <a:ext cx="2984125" cy="2656825"/>
          </a:xfrm>
          <a:prstGeom prst="wedgeEllipseCallout">
            <a:avLst>
              <a:gd name="adj1" fmla="val -5400"/>
              <a:gd name="adj2" fmla="val 8166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ln w="0"/>
                <a:solidFill>
                  <a:schemeClr val="tx1"/>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Quan</a:t>
            </a:r>
            <a:r>
              <a:rPr lang="en-US" sz="3600" b="1" dirty="0">
                <a:ln w="0"/>
                <a:solidFill>
                  <a:schemeClr val="tx1"/>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600" b="1" dirty="0" err="1">
                <a:ln w="0"/>
                <a:solidFill>
                  <a:schemeClr val="tx1"/>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sát</a:t>
            </a:r>
            <a:r>
              <a:rPr lang="en-US" sz="3600" b="1" dirty="0">
                <a:ln w="0"/>
                <a:solidFill>
                  <a:schemeClr val="tx1"/>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600" b="1" dirty="0" err="1">
                <a:ln w="0"/>
                <a:solidFill>
                  <a:schemeClr val="tx1"/>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ảnh</a:t>
            </a:r>
            <a:r>
              <a:rPr lang="en-US" sz="3600" b="1" dirty="0">
                <a:ln w="0"/>
                <a:solidFill>
                  <a:schemeClr val="tx1"/>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600" b="1" dirty="0" err="1">
                <a:ln w="0"/>
                <a:solidFill>
                  <a:schemeClr val="tx1"/>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đoán</a:t>
            </a:r>
            <a:r>
              <a:rPr lang="en-US" sz="3600" b="1" dirty="0">
                <a:ln w="0"/>
                <a:solidFill>
                  <a:schemeClr val="tx1"/>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600" b="1" dirty="0" err="1">
                <a:ln w="0"/>
                <a:solidFill>
                  <a:schemeClr val="tx1"/>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truyền</a:t>
            </a:r>
            <a:r>
              <a:rPr lang="en-US" sz="3600" b="1" dirty="0">
                <a:ln w="0"/>
                <a:solidFill>
                  <a:schemeClr val="tx1"/>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600" b="1" dirty="0" err="1">
                <a:ln w="0"/>
                <a:solidFill>
                  <a:schemeClr val="tx1"/>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thống</a:t>
            </a:r>
            <a:endParaRPr lang="en-VN" sz="3600" b="1" dirty="0">
              <a:ln w="0"/>
              <a:solidFill>
                <a:schemeClr val="tx1"/>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540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ircle(in)">
                                      <p:cBhvr>
                                        <p:cTn id="35" dur="2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circle(in)">
                                      <p:cBhvr>
                                        <p:cTn id="47" dur="20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circle(in)">
                                      <p:cBhvr>
                                        <p:cTn id="58" dur="20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0" grpId="0" animBg="1"/>
      <p:bldP spid="11" grpId="0"/>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6156851" y="160469"/>
            <a:ext cx="4912202" cy="3868314"/>
          </a:xfrm>
        </p:spPr>
        <p:txBody>
          <a:bodyPr>
            <a:noAutofit/>
          </a:bodyPr>
          <a:lstStyle/>
          <a:p>
            <a:endParaRPr lang="en-US" sz="2400" dirty="0">
              <a:solidFill>
                <a:srgbClr val="00B0F0"/>
              </a:solidFill>
            </a:endParaRPr>
          </a:p>
          <a:p>
            <a:r>
              <a:rPr lang="en-US" sz="2400" dirty="0" err="1">
                <a:solidFill>
                  <a:srgbClr val="002060"/>
                </a:solidFill>
              </a:rPr>
              <a:t>Truyền</a:t>
            </a:r>
            <a:r>
              <a:rPr lang="en-US" sz="2400" dirty="0">
                <a:solidFill>
                  <a:srgbClr val="002060"/>
                </a:solidFill>
              </a:rPr>
              <a:t> </a:t>
            </a:r>
            <a:r>
              <a:rPr lang="en-US" sz="2400" dirty="0" err="1">
                <a:solidFill>
                  <a:srgbClr val="002060"/>
                </a:solidFill>
              </a:rPr>
              <a:t>thống</a:t>
            </a:r>
            <a:r>
              <a:rPr lang="en-US" sz="2400" dirty="0">
                <a:solidFill>
                  <a:srgbClr val="002060"/>
                </a:solidFill>
              </a:rPr>
              <a:t> </a:t>
            </a:r>
            <a:r>
              <a:rPr lang="en-US" sz="2400" dirty="0" err="1">
                <a:solidFill>
                  <a:srgbClr val="002060"/>
                </a:solidFill>
              </a:rPr>
              <a:t>yêu</a:t>
            </a:r>
            <a:r>
              <a:rPr lang="en-US" sz="2400" dirty="0">
                <a:solidFill>
                  <a:srgbClr val="002060"/>
                </a:solidFill>
              </a:rPr>
              <a:t> </a:t>
            </a:r>
            <a:r>
              <a:rPr lang="en-US" sz="2400" dirty="0" err="1">
                <a:solidFill>
                  <a:srgbClr val="002060"/>
                </a:solidFill>
              </a:rPr>
              <a:t>nước</a:t>
            </a:r>
            <a:r>
              <a:rPr lang="en-US" sz="2400" dirty="0">
                <a:solidFill>
                  <a:srgbClr val="002060"/>
                </a:solidFill>
              </a:rPr>
              <a:t>,</a:t>
            </a:r>
          </a:p>
          <a:p>
            <a:r>
              <a:rPr lang="en-US" sz="2400" dirty="0" err="1">
                <a:solidFill>
                  <a:srgbClr val="002060"/>
                </a:solidFill>
              </a:rPr>
              <a:t>Truyền</a:t>
            </a:r>
            <a:r>
              <a:rPr lang="en-US" sz="2400" dirty="0">
                <a:solidFill>
                  <a:srgbClr val="002060"/>
                </a:solidFill>
              </a:rPr>
              <a:t> </a:t>
            </a:r>
            <a:r>
              <a:rPr lang="en-US" sz="2400" dirty="0" err="1">
                <a:solidFill>
                  <a:srgbClr val="002060"/>
                </a:solidFill>
              </a:rPr>
              <a:t>thống</a:t>
            </a:r>
            <a:r>
              <a:rPr lang="en-US" sz="2400" dirty="0">
                <a:solidFill>
                  <a:srgbClr val="002060"/>
                </a:solidFill>
              </a:rPr>
              <a:t> </a:t>
            </a:r>
            <a:r>
              <a:rPr lang="en-US" sz="2400" dirty="0" err="1">
                <a:solidFill>
                  <a:srgbClr val="002060"/>
                </a:solidFill>
              </a:rPr>
              <a:t>hiếu</a:t>
            </a:r>
            <a:r>
              <a:rPr lang="en-US" sz="2400" dirty="0">
                <a:solidFill>
                  <a:srgbClr val="002060"/>
                </a:solidFill>
              </a:rPr>
              <a:t> </a:t>
            </a:r>
            <a:r>
              <a:rPr lang="en-US" sz="2400" dirty="0" err="1">
                <a:solidFill>
                  <a:srgbClr val="002060"/>
                </a:solidFill>
              </a:rPr>
              <a:t>học</a:t>
            </a:r>
            <a:r>
              <a:rPr lang="en-US" sz="2400" dirty="0">
                <a:solidFill>
                  <a:srgbClr val="002060"/>
                </a:solidFill>
              </a:rPr>
              <a:t>,</a:t>
            </a:r>
          </a:p>
          <a:p>
            <a:r>
              <a:rPr lang="en-US" sz="2400" dirty="0" err="1">
                <a:solidFill>
                  <a:srgbClr val="002060"/>
                </a:solidFill>
              </a:rPr>
              <a:t>Truyền</a:t>
            </a:r>
            <a:r>
              <a:rPr lang="en-US" sz="2400" dirty="0">
                <a:solidFill>
                  <a:srgbClr val="002060"/>
                </a:solidFill>
              </a:rPr>
              <a:t> </a:t>
            </a:r>
            <a:r>
              <a:rPr lang="en-US" sz="2400" dirty="0" err="1">
                <a:solidFill>
                  <a:srgbClr val="002060"/>
                </a:solidFill>
              </a:rPr>
              <a:t>thống</a:t>
            </a:r>
            <a:r>
              <a:rPr lang="en-US" sz="2400" dirty="0">
                <a:solidFill>
                  <a:srgbClr val="002060"/>
                </a:solidFill>
              </a:rPr>
              <a:t> </a:t>
            </a:r>
            <a:r>
              <a:rPr lang="en-US" sz="2400" dirty="0" err="1">
                <a:solidFill>
                  <a:srgbClr val="002060"/>
                </a:solidFill>
              </a:rPr>
              <a:t>nghề</a:t>
            </a:r>
            <a:r>
              <a:rPr lang="en-US" sz="2400" dirty="0">
                <a:solidFill>
                  <a:srgbClr val="002060"/>
                </a:solidFill>
              </a:rPr>
              <a:t> </a:t>
            </a:r>
            <a:r>
              <a:rPr lang="en-US" sz="2400" dirty="0" err="1">
                <a:solidFill>
                  <a:srgbClr val="002060"/>
                </a:solidFill>
              </a:rPr>
              <a:t>dệt</a:t>
            </a:r>
            <a:r>
              <a:rPr lang="en-US" sz="2400" dirty="0">
                <a:solidFill>
                  <a:srgbClr val="002060"/>
                </a:solidFill>
              </a:rPr>
              <a:t> </a:t>
            </a:r>
            <a:r>
              <a:rPr lang="en-US" sz="2400" dirty="0" err="1">
                <a:solidFill>
                  <a:srgbClr val="002060"/>
                </a:solidFill>
              </a:rPr>
              <a:t>vải</a:t>
            </a:r>
            <a:r>
              <a:rPr lang="en-US" sz="2400" dirty="0">
                <a:solidFill>
                  <a:srgbClr val="002060"/>
                </a:solidFill>
              </a:rPr>
              <a:t>,</a:t>
            </a:r>
          </a:p>
          <a:p>
            <a:r>
              <a:rPr lang="en-US" sz="2400" dirty="0" err="1">
                <a:solidFill>
                  <a:srgbClr val="002060"/>
                </a:solidFill>
              </a:rPr>
              <a:t>Truyền</a:t>
            </a:r>
            <a:r>
              <a:rPr lang="en-US" sz="2400" dirty="0">
                <a:solidFill>
                  <a:srgbClr val="002060"/>
                </a:solidFill>
              </a:rPr>
              <a:t> </a:t>
            </a:r>
            <a:r>
              <a:rPr lang="en-US" sz="2400" dirty="0" err="1">
                <a:solidFill>
                  <a:srgbClr val="002060"/>
                </a:solidFill>
              </a:rPr>
              <a:t>thống</a:t>
            </a:r>
            <a:r>
              <a:rPr lang="en-US" sz="2400" dirty="0">
                <a:solidFill>
                  <a:srgbClr val="002060"/>
                </a:solidFill>
              </a:rPr>
              <a:t> </a:t>
            </a:r>
            <a:r>
              <a:rPr lang="en-US" sz="2400" dirty="0" err="1">
                <a:solidFill>
                  <a:srgbClr val="002060"/>
                </a:solidFill>
              </a:rPr>
              <a:t>nghề</a:t>
            </a:r>
            <a:r>
              <a:rPr lang="en-US" sz="2400" dirty="0">
                <a:solidFill>
                  <a:srgbClr val="002060"/>
                </a:solidFill>
              </a:rPr>
              <a:t> </a:t>
            </a:r>
            <a:r>
              <a:rPr lang="en-US" sz="2400" dirty="0" err="1">
                <a:solidFill>
                  <a:srgbClr val="002060"/>
                </a:solidFill>
              </a:rPr>
              <a:t>làm</a:t>
            </a:r>
            <a:r>
              <a:rPr lang="en-US" sz="2400" dirty="0">
                <a:solidFill>
                  <a:srgbClr val="002060"/>
                </a:solidFill>
              </a:rPr>
              <a:t> </a:t>
            </a:r>
            <a:r>
              <a:rPr lang="en-US" sz="2400" dirty="0" err="1">
                <a:solidFill>
                  <a:srgbClr val="002060"/>
                </a:solidFill>
              </a:rPr>
              <a:t>gốm</a:t>
            </a:r>
            <a:r>
              <a:rPr lang="en-US" sz="2400" dirty="0">
                <a:solidFill>
                  <a:srgbClr val="002060"/>
                </a:solidFill>
              </a:rPr>
              <a:t>,</a:t>
            </a:r>
          </a:p>
          <a:p>
            <a:r>
              <a:rPr lang="en-US" sz="2400" dirty="0" err="1">
                <a:solidFill>
                  <a:srgbClr val="002060"/>
                </a:solidFill>
              </a:rPr>
              <a:t>Truyền</a:t>
            </a:r>
            <a:r>
              <a:rPr lang="en-US" sz="2400" dirty="0">
                <a:solidFill>
                  <a:srgbClr val="002060"/>
                </a:solidFill>
              </a:rPr>
              <a:t> </a:t>
            </a:r>
            <a:r>
              <a:rPr lang="en-US" sz="2400" dirty="0" err="1">
                <a:solidFill>
                  <a:srgbClr val="002060"/>
                </a:solidFill>
              </a:rPr>
              <a:t>thống</a:t>
            </a:r>
            <a:r>
              <a:rPr lang="en-US" sz="2400" dirty="0">
                <a:solidFill>
                  <a:srgbClr val="002060"/>
                </a:solidFill>
              </a:rPr>
              <a:t> </a:t>
            </a:r>
            <a:r>
              <a:rPr lang="en-US" sz="2400" dirty="0" err="1">
                <a:solidFill>
                  <a:srgbClr val="002060"/>
                </a:solidFill>
              </a:rPr>
              <a:t>nghề</a:t>
            </a:r>
            <a:r>
              <a:rPr lang="en-US" sz="2400" dirty="0">
                <a:solidFill>
                  <a:srgbClr val="002060"/>
                </a:solidFill>
              </a:rPr>
              <a:t> </a:t>
            </a:r>
            <a:r>
              <a:rPr lang="en-US" sz="2400" dirty="0" err="1">
                <a:solidFill>
                  <a:srgbClr val="002060"/>
                </a:solidFill>
              </a:rPr>
              <a:t>đan</a:t>
            </a:r>
            <a:r>
              <a:rPr lang="en-US" sz="2400" dirty="0">
                <a:solidFill>
                  <a:srgbClr val="002060"/>
                </a:solidFill>
              </a:rPr>
              <a:t> </a:t>
            </a:r>
            <a:r>
              <a:rPr lang="en-US" sz="2400" dirty="0" err="1">
                <a:solidFill>
                  <a:srgbClr val="002060"/>
                </a:solidFill>
              </a:rPr>
              <a:t>giỏ</a:t>
            </a:r>
            <a:r>
              <a:rPr lang="en-US" sz="2400" dirty="0">
                <a:solidFill>
                  <a:srgbClr val="002060"/>
                </a:solidFill>
              </a:rPr>
              <a:t>,</a:t>
            </a:r>
          </a:p>
          <a:p>
            <a:r>
              <a:rPr lang="en-US" sz="2400" dirty="0" err="1">
                <a:solidFill>
                  <a:srgbClr val="002060"/>
                </a:solidFill>
              </a:rPr>
              <a:t>Truyền</a:t>
            </a:r>
            <a:r>
              <a:rPr lang="en-US" sz="2400" dirty="0">
                <a:solidFill>
                  <a:srgbClr val="002060"/>
                </a:solidFill>
              </a:rPr>
              <a:t> </a:t>
            </a:r>
            <a:r>
              <a:rPr lang="en-US" sz="2400" dirty="0" err="1">
                <a:solidFill>
                  <a:srgbClr val="002060"/>
                </a:solidFill>
              </a:rPr>
              <a:t>thống</a:t>
            </a:r>
            <a:r>
              <a:rPr lang="en-US" sz="2400" dirty="0">
                <a:solidFill>
                  <a:srgbClr val="002060"/>
                </a:solidFill>
              </a:rPr>
              <a:t> </a:t>
            </a:r>
            <a:r>
              <a:rPr lang="en-US" sz="2400" dirty="0" err="1">
                <a:solidFill>
                  <a:srgbClr val="002060"/>
                </a:solidFill>
              </a:rPr>
              <a:t>chăn</a:t>
            </a:r>
            <a:r>
              <a:rPr lang="en-US" sz="2400" dirty="0">
                <a:solidFill>
                  <a:srgbClr val="002060"/>
                </a:solidFill>
              </a:rPr>
              <a:t> </a:t>
            </a:r>
            <a:r>
              <a:rPr lang="en-US" sz="2400" dirty="0" err="1">
                <a:solidFill>
                  <a:srgbClr val="002060"/>
                </a:solidFill>
              </a:rPr>
              <a:t>nuôi</a:t>
            </a:r>
            <a:r>
              <a:rPr lang="en-US" sz="2400" dirty="0">
                <a:solidFill>
                  <a:srgbClr val="002060"/>
                </a:solidFill>
              </a:rPr>
              <a:t> </a:t>
            </a:r>
            <a:r>
              <a:rPr lang="en-US" sz="2400" dirty="0" err="1">
                <a:solidFill>
                  <a:srgbClr val="002060"/>
                </a:solidFill>
              </a:rPr>
              <a:t>bò</a:t>
            </a:r>
            <a:r>
              <a:rPr lang="en-US" sz="2400" dirty="0">
                <a:solidFill>
                  <a:srgbClr val="002060"/>
                </a:solidFill>
              </a:rPr>
              <a:t> </a:t>
            </a:r>
            <a:r>
              <a:rPr lang="en-US" sz="2400" dirty="0" err="1">
                <a:solidFill>
                  <a:srgbClr val="002060"/>
                </a:solidFill>
              </a:rPr>
              <a:t>sữa</a:t>
            </a:r>
            <a:r>
              <a:rPr lang="en-US" sz="2400" dirty="0">
                <a:solidFill>
                  <a:srgbClr val="002060"/>
                </a:solidFill>
              </a:rPr>
              <a:t>,</a:t>
            </a:r>
          </a:p>
          <a:p>
            <a:r>
              <a:rPr lang="en-US" sz="2400" dirty="0" err="1">
                <a:solidFill>
                  <a:srgbClr val="002060"/>
                </a:solidFill>
              </a:rPr>
              <a:t>Truyền</a:t>
            </a:r>
            <a:r>
              <a:rPr lang="en-US" sz="2400" dirty="0">
                <a:solidFill>
                  <a:srgbClr val="002060"/>
                </a:solidFill>
              </a:rPr>
              <a:t> </a:t>
            </a:r>
            <a:r>
              <a:rPr lang="en-US" sz="2400" dirty="0" err="1">
                <a:solidFill>
                  <a:srgbClr val="002060"/>
                </a:solidFill>
              </a:rPr>
              <a:t>thống</a:t>
            </a:r>
            <a:r>
              <a:rPr lang="en-US" sz="2400" dirty="0">
                <a:solidFill>
                  <a:srgbClr val="002060"/>
                </a:solidFill>
              </a:rPr>
              <a:t> </a:t>
            </a:r>
            <a:r>
              <a:rPr lang="en-US" sz="2400" dirty="0" err="1">
                <a:solidFill>
                  <a:srgbClr val="002060"/>
                </a:solidFill>
              </a:rPr>
              <a:t>gói</a:t>
            </a:r>
            <a:r>
              <a:rPr lang="en-US" sz="2400" dirty="0">
                <a:solidFill>
                  <a:srgbClr val="002060"/>
                </a:solidFill>
              </a:rPr>
              <a:t> </a:t>
            </a:r>
            <a:r>
              <a:rPr lang="en-US" sz="2400" dirty="0" err="1">
                <a:solidFill>
                  <a:srgbClr val="002060"/>
                </a:solidFill>
              </a:rPr>
              <a:t>bánh</a:t>
            </a:r>
            <a:r>
              <a:rPr lang="en-US" sz="2400" dirty="0">
                <a:solidFill>
                  <a:srgbClr val="002060"/>
                </a:solidFill>
              </a:rPr>
              <a:t> </a:t>
            </a:r>
            <a:r>
              <a:rPr lang="en-US" sz="2400" dirty="0" err="1">
                <a:solidFill>
                  <a:srgbClr val="002060"/>
                </a:solidFill>
              </a:rPr>
              <a:t>tét</a:t>
            </a:r>
            <a:r>
              <a:rPr lang="en-US" sz="2400" dirty="0">
                <a:solidFill>
                  <a:srgbClr val="002060"/>
                </a:solidFill>
              </a:rPr>
              <a:t>,</a:t>
            </a:r>
          </a:p>
          <a:p>
            <a:r>
              <a:rPr lang="en-US" sz="2400" dirty="0" err="1">
                <a:solidFill>
                  <a:srgbClr val="002060"/>
                </a:solidFill>
              </a:rPr>
              <a:t>Truyền</a:t>
            </a:r>
            <a:r>
              <a:rPr lang="en-US" sz="2400" dirty="0">
                <a:solidFill>
                  <a:srgbClr val="002060"/>
                </a:solidFill>
              </a:rPr>
              <a:t> </a:t>
            </a:r>
            <a:r>
              <a:rPr lang="en-US" sz="2400" dirty="0" err="1">
                <a:solidFill>
                  <a:srgbClr val="002060"/>
                </a:solidFill>
              </a:rPr>
              <a:t>thống</a:t>
            </a:r>
            <a:r>
              <a:rPr lang="en-US" sz="2400" dirty="0">
                <a:solidFill>
                  <a:srgbClr val="002060"/>
                </a:solidFill>
              </a:rPr>
              <a:t> </a:t>
            </a:r>
            <a:r>
              <a:rPr lang="en-US" sz="2400" dirty="0" err="1">
                <a:solidFill>
                  <a:srgbClr val="002060"/>
                </a:solidFill>
              </a:rPr>
              <a:t>chúc</a:t>
            </a:r>
            <a:r>
              <a:rPr lang="en-US" sz="2400" dirty="0">
                <a:solidFill>
                  <a:srgbClr val="002060"/>
                </a:solidFill>
              </a:rPr>
              <a:t> </a:t>
            </a:r>
            <a:r>
              <a:rPr lang="en-US" sz="2400" dirty="0" err="1">
                <a:solidFill>
                  <a:srgbClr val="002060"/>
                </a:solidFill>
              </a:rPr>
              <a:t>tết</a:t>
            </a:r>
            <a:r>
              <a:rPr lang="en-US" sz="2400" dirty="0">
                <a:solidFill>
                  <a:srgbClr val="002060"/>
                </a:solidFill>
              </a:rPr>
              <a:t> </a:t>
            </a:r>
            <a:r>
              <a:rPr lang="en-US" sz="2400" dirty="0" err="1">
                <a:solidFill>
                  <a:srgbClr val="002060"/>
                </a:solidFill>
              </a:rPr>
              <a:t>ông</a:t>
            </a:r>
            <a:r>
              <a:rPr lang="en-US" sz="2400" dirty="0">
                <a:solidFill>
                  <a:srgbClr val="002060"/>
                </a:solidFill>
              </a:rPr>
              <a:t> </a:t>
            </a:r>
            <a:r>
              <a:rPr lang="en-US" sz="2400" dirty="0" err="1">
                <a:solidFill>
                  <a:srgbClr val="002060"/>
                </a:solidFill>
              </a:rPr>
              <a:t>bà</a:t>
            </a:r>
            <a:r>
              <a:rPr lang="en-US" sz="2400" dirty="0">
                <a:solidFill>
                  <a:srgbClr val="002060"/>
                </a:solidFill>
              </a:rPr>
              <a:t>…</a:t>
            </a:r>
          </a:p>
          <a:p>
            <a:endParaRPr lang="en-US" sz="2400" dirty="0">
              <a:solidFill>
                <a:srgbClr val="002060"/>
              </a:solidFill>
            </a:endParaRPr>
          </a:p>
        </p:txBody>
      </p:sp>
      <p:sp>
        <p:nvSpPr>
          <p:cNvPr id="6" name="Cloud Callout 5"/>
          <p:cNvSpPr/>
          <p:nvPr/>
        </p:nvSpPr>
        <p:spPr>
          <a:xfrm>
            <a:off x="116115" y="1561950"/>
            <a:ext cx="4162567" cy="4933666"/>
          </a:xfrm>
          <a:prstGeom prst="cloudCallout">
            <a:avLst>
              <a:gd name="adj1" fmla="val -51645"/>
              <a:gd name="adj2" fmla="val 83908"/>
            </a:avLst>
          </a:prstGeom>
        </p:spPr>
        <p:style>
          <a:lnRef idx="2">
            <a:schemeClr val="accent6"/>
          </a:lnRef>
          <a:fillRef idx="1">
            <a:schemeClr val="lt1"/>
          </a:fillRef>
          <a:effectRef idx="0">
            <a:schemeClr val="accent6"/>
          </a:effectRef>
          <a:fontRef idx="minor">
            <a:schemeClr val="dk1"/>
          </a:fontRef>
        </p:style>
        <p:txBody>
          <a:bodyPr rtlCol="0" anchor="ctr"/>
          <a:lstStyle/>
          <a:p>
            <a:pPr algn="just" eaLnBrk="0" fontAlgn="base" hangingPunct="0">
              <a:lnSpc>
                <a:spcPct val="115000"/>
              </a:lnSpc>
              <a:spcBef>
                <a:spcPts val="0"/>
              </a:spcBef>
              <a:spcAft>
                <a:spcPts val="400"/>
              </a:spcAft>
              <a:buClr>
                <a:srgbClr val="000000"/>
              </a:buClr>
              <a:buSzPts val="1000"/>
              <a:tabLst>
                <a:tab pos="486410" algn="l"/>
              </a:tabLst>
            </a:pPr>
            <a:r>
              <a:rPr lang="en-US" sz="2400" b="1" dirty="0" err="1">
                <a:solidFill>
                  <a:srgbClr val="C00000"/>
                </a:solidFill>
                <a:latin typeface="Times New Roman" panose="02020603050405020304" pitchFamily="18" charset="0"/>
                <a:cs typeface="Times New Roman" panose="02020603050405020304" pitchFamily="18" charset="0"/>
              </a:rPr>
              <a:t>Hỏi</a:t>
            </a:r>
            <a:r>
              <a:rPr lang="en-US" sz="2400" b="1" dirty="0">
                <a:solidFill>
                  <a:srgbClr val="C00000"/>
                </a:solidFill>
                <a:latin typeface="Times New Roman" panose="02020603050405020304" pitchFamily="18" charset="0"/>
                <a:cs typeface="Times New Roman" panose="02020603050405020304" pitchFamily="18" charset="0"/>
              </a:rPr>
              <a:t>: </a:t>
            </a:r>
            <a:r>
              <a:rPr lang="en-US" sz="2400" dirty="0">
                <a:solidFill>
                  <a:srgbClr val="C00000"/>
                </a:solidFill>
                <a:latin typeface="Times New Roman" panose="02020603050405020304" pitchFamily="18" charset="0"/>
                <a:cs typeface="Times New Roman" panose="02020603050405020304" pitchFamily="18" charset="0"/>
              </a:rPr>
              <a:t>Qua </a:t>
            </a:r>
            <a:r>
              <a:rPr lang="en-US" sz="2400" dirty="0" err="1">
                <a:solidFill>
                  <a:srgbClr val="C00000"/>
                </a:solidFill>
                <a:latin typeface="Times New Roman" panose="02020603050405020304" pitchFamily="18" charset="0"/>
                <a:cs typeface="Times New Roman" panose="02020603050405020304" pitchFamily="18" charset="0"/>
              </a:rPr>
              <a:t>hoạt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động</a:t>
            </a:r>
            <a:r>
              <a:rPr lang="en-US" sz="2400" dirty="0">
                <a:solidFill>
                  <a:srgbClr val="C00000"/>
                </a:solidFill>
                <a:latin typeface="Times New Roman" panose="02020603050405020304" pitchFamily="18" charset="0"/>
                <a:cs typeface="Times New Roman" panose="02020603050405020304" pitchFamily="18" charset="0"/>
              </a:rPr>
              <a:t> “ </a:t>
            </a:r>
            <a:r>
              <a:rPr lang="en-US" sz="2400" dirty="0" err="1">
                <a:solidFill>
                  <a:srgbClr val="C00000"/>
                </a:solidFill>
                <a:latin typeface="Times New Roman" panose="02020603050405020304" pitchFamily="18" charset="0"/>
                <a:cs typeface="Times New Roman" panose="02020603050405020304" pitchFamily="18" charset="0"/>
              </a:rPr>
              <a:t>Khởi</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động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các</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em</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hãy</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cho</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biết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gia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đình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dòng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họ</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có</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những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truyền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thống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nào</a:t>
            </a:r>
            <a:r>
              <a:rPr lang="en-US" sz="2400" dirty="0">
                <a:solidFill>
                  <a:srgbClr val="C00000"/>
                </a:solidFill>
                <a:latin typeface="Times New Roman" panose="02020603050405020304" pitchFamily="18" charset="0"/>
                <a:cs typeface="Times New Roman" panose="02020603050405020304" pitchFamily="18" charset="0"/>
              </a:rPr>
              <a:t>?</a:t>
            </a:r>
            <a:endParaRPr lang="en-US" sz="2400" dirty="0">
              <a:solidFill>
                <a:srgbClr val="C00000"/>
              </a:solidFill>
              <a:latin typeface="Times New Roman" panose="02020603050405020304" pitchFamily="18" charset="0"/>
              <a:ea typeface="Segoe UI" panose="020B0502040204020203" pitchFamily="34" charset="0"/>
              <a:cs typeface="Times New Roman" panose="02020603050405020304" pitchFamily="18" charset="0"/>
            </a:endParaRPr>
          </a:p>
        </p:txBody>
      </p:sp>
      <p:pic>
        <p:nvPicPr>
          <p:cNvPr id="7" name="Picture 15" descr="b00f0a891b96caa050f493ee863d966a.png"/>
          <p:cNvPicPr>
            <a:picLocks noChangeAspect="1"/>
          </p:cNvPicPr>
          <p:nvPr/>
        </p:nvPicPr>
        <p:blipFill>
          <a:blip r:embed="rId2">
            <a:extLst>
              <a:ext uri="{28A0092B-C50C-407E-A947-70E740481C1C}">
                <a14:useLocalDpi xmlns:a14="http://schemas.microsoft.com/office/drawing/2010/main" val="0"/>
              </a:ext>
            </a:extLst>
          </a:blip>
          <a:srcRect l="24313" t="12427" r="9872" b="3661"/>
          <a:stretch>
            <a:fillRect/>
          </a:stretch>
        </p:blipFill>
        <p:spPr bwMode="auto">
          <a:xfrm>
            <a:off x="4623756" y="1504533"/>
            <a:ext cx="1660358" cy="365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Callout 4"/>
          <p:cNvSpPr/>
          <p:nvPr/>
        </p:nvSpPr>
        <p:spPr>
          <a:xfrm>
            <a:off x="334754" y="118533"/>
            <a:ext cx="2658712" cy="1824503"/>
          </a:xfrm>
          <a:prstGeom prst="wedgeEllipseCallout">
            <a:avLst>
              <a:gd name="adj1" fmla="val -50247"/>
              <a:gd name="adj2" fmla="val 3469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I/ K</a:t>
            </a:r>
            <a:r>
              <a:rPr lang="en" sz="3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HỞI ĐỘNG</a:t>
            </a:r>
            <a:endParaRPr lang="en-VN" sz="3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318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additive="base">
                                        <p:cTn id="4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 calcmode="lin" valueType="num">
                                      <p:cBhvr additive="base">
                                        <p:cTn id="4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 calcmode="lin" valueType="num">
                                      <p:cBhvr additive="base">
                                        <p:cTn id="5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
                                            <p:txEl>
                                              <p:pRg st="7" end="7"/>
                                            </p:txEl>
                                          </p:spTgt>
                                        </p:tgtEl>
                                        <p:attrNameLst>
                                          <p:attrName>style.visibility</p:attrName>
                                        </p:attrNameLst>
                                      </p:cBhvr>
                                      <p:to>
                                        <p:strVal val="visible"/>
                                      </p:to>
                                    </p:set>
                                    <p:anim calcmode="lin" valueType="num">
                                      <p:cBhvr additive="base">
                                        <p:cTn id="60"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
                                            <p:txEl>
                                              <p:pRg st="8" end="8"/>
                                            </p:txEl>
                                          </p:spTgt>
                                        </p:tgtEl>
                                        <p:attrNameLst>
                                          <p:attrName>style.visibility</p:attrName>
                                        </p:attrNameLst>
                                      </p:cBhvr>
                                      <p:to>
                                        <p:strVal val="visible"/>
                                      </p:to>
                                    </p:set>
                                    <p:anim calcmode="lin" valueType="num">
                                      <p:cBhvr additive="base">
                                        <p:cTn id="66"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1491191-C361-4BD8-90FB-45DF1C661FED}" type="slidenum">
              <a:rPr lang="en-US" smtClean="0">
                <a:solidFill>
                  <a:prstClr val="black">
                    <a:tint val="75000"/>
                  </a:prstClr>
                </a:solidFill>
              </a:rPr>
              <a:pPr>
                <a:defRPr/>
              </a:pPr>
              <a:t>5</a:t>
            </a:fld>
            <a:endParaRPr lang="en-US">
              <a:solidFill>
                <a:prstClr val="black">
                  <a:tint val="75000"/>
                </a:prstClr>
              </a:solidFill>
            </a:endParaRPr>
          </a:p>
        </p:txBody>
      </p:sp>
      <p:sp>
        <p:nvSpPr>
          <p:cNvPr id="3" name="矩形 4"/>
          <p:cNvSpPr/>
          <p:nvPr/>
        </p:nvSpPr>
        <p:spPr>
          <a:xfrm>
            <a:off x="61834" y="-67425"/>
            <a:ext cx="3413844" cy="3757317"/>
          </a:xfrm>
          <a:prstGeom prst="rect">
            <a:avLst/>
          </a:prstGeom>
          <a:solidFill>
            <a:srgbClr val="1D9BB8">
              <a:alpha val="37000"/>
            </a:srgbClr>
          </a:solidFill>
          <a:ln w="12700" cap="flat" cmpd="sng" algn="ctr">
            <a:solidFill>
              <a:srgbClr val="1D9BB8">
                <a:shade val="50000"/>
              </a:srgbClr>
            </a:solidFill>
            <a:prstDash val="solid"/>
            <a:miter lim="800000"/>
          </a:ln>
          <a:effectLst/>
        </p:spPr>
        <p:txBody>
          <a:bodyPr rtlCol="0" anchor="ctr"/>
          <a:lstStyle/>
          <a:p>
            <a:pPr algn="ctr"/>
            <a:endParaRPr lang="zh-CN" altLang="en-US" kern="0">
              <a:solidFill>
                <a:prstClr val="white"/>
              </a:solidFill>
              <a:latin typeface="Lato Light"/>
            </a:endParaRPr>
          </a:p>
        </p:txBody>
      </p:sp>
      <p:sp>
        <p:nvSpPr>
          <p:cNvPr id="4" name="矩形 2"/>
          <p:cNvSpPr/>
          <p:nvPr/>
        </p:nvSpPr>
        <p:spPr>
          <a:xfrm>
            <a:off x="3733801" y="16395"/>
            <a:ext cx="1751515" cy="6858000"/>
          </a:xfrm>
          <a:prstGeom prst="rect">
            <a:avLst/>
          </a:prstGeom>
          <a:solidFill>
            <a:srgbClr val="1D9BB8"/>
          </a:solidFill>
          <a:ln w="12700" cap="flat" cmpd="sng" algn="ctr">
            <a:noFill/>
            <a:prstDash val="solid"/>
            <a:miter lim="800000"/>
          </a:ln>
          <a:effectLst/>
        </p:spPr>
        <p:txBody>
          <a:bodyPr rtlCol="0" anchor="ctr"/>
          <a:lstStyle/>
          <a:p>
            <a:pPr algn="ctr"/>
            <a:endParaRPr lang="zh-CN" altLang="en-US" kern="0">
              <a:solidFill>
                <a:prstClr val="white"/>
              </a:solidFill>
              <a:latin typeface="Lato Light"/>
            </a:endParaRPr>
          </a:p>
        </p:txBody>
      </p:sp>
      <p:grpSp>
        <p:nvGrpSpPr>
          <p:cNvPr id="7" name="组合 33"/>
          <p:cNvGrpSpPr/>
          <p:nvPr/>
        </p:nvGrpSpPr>
        <p:grpSpPr>
          <a:xfrm rot="16200000" flipH="1">
            <a:off x="5191117" y="2293711"/>
            <a:ext cx="1442024" cy="719424"/>
            <a:chOff x="2467503" y="4400363"/>
            <a:chExt cx="1442024" cy="719424"/>
          </a:xfrm>
        </p:grpSpPr>
        <p:cxnSp>
          <p:nvCxnSpPr>
            <p:cNvPr id="8" name="PA_直接连接符 30"/>
            <p:cNvCxnSpPr/>
            <p:nvPr>
              <p:custDataLst>
                <p:tags r:id="rId11"/>
              </p:custDataLst>
            </p:nvPr>
          </p:nvCxnSpPr>
          <p:spPr>
            <a:xfrm flipH="1">
              <a:off x="3190897" y="4401156"/>
              <a:ext cx="718630" cy="718631"/>
            </a:xfrm>
            <a:prstGeom prst="line">
              <a:avLst/>
            </a:prstGeom>
            <a:noFill/>
            <a:ln w="38100" cap="rnd" cmpd="sng" algn="ctr">
              <a:solidFill>
                <a:sysClr val="window" lastClr="FFFFFF"/>
              </a:solidFill>
              <a:prstDash val="solid"/>
              <a:miter lim="800000"/>
            </a:ln>
            <a:effectLst/>
          </p:spPr>
        </p:cxnSp>
        <p:cxnSp>
          <p:nvCxnSpPr>
            <p:cNvPr id="9" name="PA_直接连接符 30"/>
            <p:cNvCxnSpPr/>
            <p:nvPr>
              <p:custDataLst>
                <p:tags r:id="rId12"/>
              </p:custDataLst>
            </p:nvPr>
          </p:nvCxnSpPr>
          <p:spPr>
            <a:xfrm rot="5400000" flipH="1">
              <a:off x="2467504" y="4400362"/>
              <a:ext cx="718630" cy="718631"/>
            </a:xfrm>
            <a:prstGeom prst="line">
              <a:avLst/>
            </a:prstGeom>
            <a:noFill/>
            <a:ln w="38100" cap="rnd" cmpd="sng" algn="ctr">
              <a:solidFill>
                <a:sysClr val="window" lastClr="FFFFFF"/>
              </a:solidFill>
              <a:prstDash val="solid"/>
              <a:miter lim="800000"/>
            </a:ln>
            <a:effectLst/>
          </p:spPr>
        </p:cxnSp>
      </p:grpSp>
      <p:grpSp>
        <p:nvGrpSpPr>
          <p:cNvPr id="10" name="PA_组合 58"/>
          <p:cNvGrpSpPr/>
          <p:nvPr>
            <p:custDataLst>
              <p:tags r:id="rId1"/>
            </p:custDataLst>
          </p:nvPr>
        </p:nvGrpSpPr>
        <p:grpSpPr>
          <a:xfrm>
            <a:off x="5182610" y="5727473"/>
            <a:ext cx="369807" cy="856603"/>
            <a:chOff x="6697441" y="5773974"/>
            <a:chExt cx="439960" cy="1019104"/>
          </a:xfrm>
        </p:grpSpPr>
        <p:grpSp>
          <p:nvGrpSpPr>
            <p:cNvPr id="11" name="PA_组合 49"/>
            <p:cNvGrpSpPr/>
            <p:nvPr>
              <p:custDataLst>
                <p:tags r:id="rId2"/>
              </p:custDataLst>
            </p:nvPr>
          </p:nvGrpSpPr>
          <p:grpSpPr>
            <a:xfrm>
              <a:off x="6698167" y="6159623"/>
              <a:ext cx="439234" cy="219131"/>
              <a:chOff x="2467501" y="4444780"/>
              <a:chExt cx="1442026" cy="719417"/>
            </a:xfrm>
          </p:grpSpPr>
          <p:cxnSp>
            <p:nvCxnSpPr>
              <p:cNvPr id="18" name="PA_直接连接符 30"/>
              <p:cNvCxnSpPr/>
              <p:nvPr>
                <p:custDataLst>
                  <p:tags r:id="rId9"/>
                </p:custDataLst>
              </p:nvPr>
            </p:nvCxnSpPr>
            <p:spPr>
              <a:xfrm flipH="1">
                <a:off x="3190895" y="4445567"/>
                <a:ext cx="718632" cy="718630"/>
              </a:xfrm>
              <a:prstGeom prst="line">
                <a:avLst/>
              </a:prstGeom>
              <a:noFill/>
              <a:ln w="38100" cap="rnd" cmpd="sng" algn="ctr">
                <a:solidFill>
                  <a:sysClr val="window" lastClr="FFFFFF"/>
                </a:solidFill>
                <a:prstDash val="solid"/>
                <a:miter lim="800000"/>
              </a:ln>
              <a:effectLst/>
            </p:spPr>
          </p:cxnSp>
          <p:cxnSp>
            <p:nvCxnSpPr>
              <p:cNvPr id="19" name="PA_直接连接符 30"/>
              <p:cNvCxnSpPr/>
              <p:nvPr>
                <p:custDataLst>
                  <p:tags r:id="rId10"/>
                </p:custDataLst>
              </p:nvPr>
            </p:nvCxnSpPr>
            <p:spPr>
              <a:xfrm rot="5400000" flipH="1">
                <a:off x="2467503" y="4444778"/>
                <a:ext cx="718630" cy="718633"/>
              </a:xfrm>
              <a:prstGeom prst="line">
                <a:avLst/>
              </a:prstGeom>
              <a:noFill/>
              <a:ln w="38100" cap="rnd" cmpd="sng" algn="ctr">
                <a:solidFill>
                  <a:sysClr val="window" lastClr="FFFFFF"/>
                </a:solidFill>
                <a:prstDash val="solid"/>
                <a:miter lim="800000"/>
              </a:ln>
              <a:effectLst/>
            </p:spPr>
          </p:cxnSp>
        </p:grpSp>
        <p:grpSp>
          <p:nvGrpSpPr>
            <p:cNvPr id="12" name="PA_组合 49"/>
            <p:cNvGrpSpPr/>
            <p:nvPr>
              <p:custDataLst>
                <p:tags r:id="rId3"/>
              </p:custDataLst>
            </p:nvPr>
          </p:nvGrpSpPr>
          <p:grpSpPr>
            <a:xfrm>
              <a:off x="6698167" y="5773974"/>
              <a:ext cx="439233" cy="219133"/>
              <a:chOff x="2467503" y="4400363"/>
              <a:chExt cx="1442024" cy="719424"/>
            </a:xfrm>
          </p:grpSpPr>
          <p:cxnSp>
            <p:nvCxnSpPr>
              <p:cNvPr id="16" name="PA_直接连接符 30"/>
              <p:cNvCxnSpPr/>
              <p:nvPr>
                <p:custDataLst>
                  <p:tags r:id="rId7"/>
                </p:custDataLst>
              </p:nvPr>
            </p:nvCxnSpPr>
            <p:spPr>
              <a:xfrm flipH="1">
                <a:off x="3190897" y="4401156"/>
                <a:ext cx="718630" cy="718631"/>
              </a:xfrm>
              <a:prstGeom prst="line">
                <a:avLst/>
              </a:prstGeom>
              <a:noFill/>
              <a:ln w="38100" cap="rnd" cmpd="sng" algn="ctr">
                <a:solidFill>
                  <a:sysClr val="window" lastClr="FFFFFF"/>
                </a:solidFill>
                <a:prstDash val="solid"/>
                <a:miter lim="800000"/>
              </a:ln>
              <a:effectLst/>
            </p:spPr>
          </p:cxnSp>
          <p:cxnSp>
            <p:nvCxnSpPr>
              <p:cNvPr id="17" name="PA_直接连接符 30"/>
              <p:cNvCxnSpPr/>
              <p:nvPr>
                <p:custDataLst>
                  <p:tags r:id="rId8"/>
                </p:custDataLst>
              </p:nvPr>
            </p:nvCxnSpPr>
            <p:spPr>
              <a:xfrm rot="5400000" flipH="1">
                <a:off x="2467504" y="4400362"/>
                <a:ext cx="718630" cy="718631"/>
              </a:xfrm>
              <a:prstGeom prst="line">
                <a:avLst/>
              </a:prstGeom>
              <a:noFill/>
              <a:ln w="38100" cap="rnd" cmpd="sng" algn="ctr">
                <a:solidFill>
                  <a:sysClr val="window" lastClr="FFFFFF"/>
                </a:solidFill>
                <a:prstDash val="solid"/>
                <a:miter lim="800000"/>
              </a:ln>
              <a:effectLst/>
            </p:spPr>
          </p:cxnSp>
        </p:grpSp>
        <p:grpSp>
          <p:nvGrpSpPr>
            <p:cNvPr id="13" name="PA_组合 49"/>
            <p:cNvGrpSpPr/>
            <p:nvPr>
              <p:custDataLst>
                <p:tags r:id="rId4"/>
              </p:custDataLst>
            </p:nvPr>
          </p:nvGrpSpPr>
          <p:grpSpPr>
            <a:xfrm>
              <a:off x="6697441" y="6573945"/>
              <a:ext cx="439233" cy="219133"/>
              <a:chOff x="2467503" y="4400363"/>
              <a:chExt cx="1442024" cy="719424"/>
            </a:xfrm>
          </p:grpSpPr>
          <p:cxnSp>
            <p:nvCxnSpPr>
              <p:cNvPr id="14" name="PA_直接连接符 30"/>
              <p:cNvCxnSpPr/>
              <p:nvPr>
                <p:custDataLst>
                  <p:tags r:id="rId5"/>
                </p:custDataLst>
              </p:nvPr>
            </p:nvCxnSpPr>
            <p:spPr>
              <a:xfrm flipH="1">
                <a:off x="3190897" y="4401156"/>
                <a:ext cx="718630" cy="718631"/>
              </a:xfrm>
              <a:prstGeom prst="line">
                <a:avLst/>
              </a:prstGeom>
              <a:noFill/>
              <a:ln w="38100" cap="rnd" cmpd="sng" algn="ctr">
                <a:solidFill>
                  <a:sysClr val="window" lastClr="FFFFFF"/>
                </a:solidFill>
                <a:prstDash val="solid"/>
                <a:miter lim="800000"/>
              </a:ln>
              <a:effectLst/>
            </p:spPr>
          </p:cxnSp>
          <p:cxnSp>
            <p:nvCxnSpPr>
              <p:cNvPr id="15" name="PA_直接连接符 30"/>
              <p:cNvCxnSpPr/>
              <p:nvPr>
                <p:custDataLst>
                  <p:tags r:id="rId6"/>
                </p:custDataLst>
              </p:nvPr>
            </p:nvCxnSpPr>
            <p:spPr>
              <a:xfrm rot="5400000" flipH="1">
                <a:off x="2467504" y="4400362"/>
                <a:ext cx="718630" cy="718631"/>
              </a:xfrm>
              <a:prstGeom prst="line">
                <a:avLst/>
              </a:prstGeom>
              <a:noFill/>
              <a:ln w="38100" cap="rnd" cmpd="sng" algn="ctr">
                <a:solidFill>
                  <a:sysClr val="window" lastClr="FFFFFF"/>
                </a:solidFill>
                <a:prstDash val="solid"/>
                <a:miter lim="800000"/>
              </a:ln>
              <a:effectLst/>
            </p:spPr>
          </p:cxnSp>
        </p:grpSp>
      </p:grpSp>
      <p:sp>
        <p:nvSpPr>
          <p:cNvPr id="22" name="文本框 10"/>
          <p:cNvSpPr txBox="1"/>
          <p:nvPr/>
        </p:nvSpPr>
        <p:spPr>
          <a:xfrm>
            <a:off x="3733801" y="578313"/>
            <a:ext cx="8806541" cy="2800767"/>
          </a:xfrm>
          <a:prstGeom prst="rect">
            <a:avLst/>
          </a:prstGeom>
          <a:noFill/>
        </p:spPr>
        <p:txBody>
          <a:bodyPr wrap="square" rtlCol="0">
            <a:spAutoFit/>
          </a:bodyPr>
          <a:lstStyle/>
          <a:p>
            <a:pPr algn="ctr"/>
            <a:r>
              <a:rPr lang="en-US" altLang="zh-CN" sz="8800" dirty="0">
                <a:solidFill>
                  <a:srgbClr val="C00000"/>
                </a:solidFill>
                <a:latin typeface="Times New Roman" pitchFamily="18" charset="0"/>
                <a:cs typeface="Times New Roman" pitchFamily="18" charset="0"/>
              </a:rPr>
              <a:t>II.</a:t>
            </a:r>
            <a:r>
              <a:rPr lang="en-US" altLang="zh-CN" sz="8800" dirty="0">
                <a:solidFill>
                  <a:srgbClr val="FF0000"/>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KHÁM PHÁ</a:t>
            </a:r>
            <a:endParaRPr lang="zh-CN" altLang="en-US" sz="8800" dirty="0">
              <a:solidFill>
                <a:srgbClr val="FF0000"/>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endParaRPr>
          </a:p>
          <a:p>
            <a:pPr algn="ctr"/>
            <a:r>
              <a:rPr lang="en-US" altLang="zh-CN" sz="8800" dirty="0">
                <a:solidFill>
                  <a:srgbClr val="FF0000"/>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endParaRPr lang="zh-CN" altLang="en-US" sz="8800" dirty="0">
              <a:solidFill>
                <a:srgbClr val="C00000"/>
              </a:solidFill>
              <a:latin typeface="Times New Roman" pitchFamily="18" charset="0"/>
              <a:cs typeface="Times New Roman" pitchFamily="18" charset="0"/>
            </a:endParaRPr>
          </a:p>
        </p:txBody>
      </p:sp>
      <p:pic>
        <p:nvPicPr>
          <p:cNvPr id="23" name="图片 2"/>
          <p:cNvPicPr>
            <a:picLocks noChangeAspect="1"/>
          </p:cNvPicPr>
          <p:nvPr/>
        </p:nvPicPr>
        <p:blipFill>
          <a:blip r:embed="rId14">
            <a:extLst>
              <a:ext uri="{28A0092B-C50C-407E-A947-70E740481C1C}">
                <a14:useLocalDpi xmlns:a14="http://schemas.microsoft.com/office/drawing/2010/main" val="0"/>
              </a:ext>
            </a:extLst>
          </a:blip>
          <a:srcRect l="50168" t="20952" r="548" b="27864"/>
          <a:stretch>
            <a:fillRect/>
          </a:stretch>
        </p:blipFill>
        <p:spPr bwMode="auto">
          <a:xfrm>
            <a:off x="5743440" y="2855852"/>
            <a:ext cx="5886451" cy="287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5" descr="b00f0a891b96caa050f493ee863d966a.png"/>
          <p:cNvPicPr>
            <a:picLocks noChangeAspect="1"/>
          </p:cNvPicPr>
          <p:nvPr/>
        </p:nvPicPr>
        <p:blipFill>
          <a:blip r:embed="rId15">
            <a:extLst>
              <a:ext uri="{28A0092B-C50C-407E-A947-70E740481C1C}">
                <a14:useLocalDpi xmlns:a14="http://schemas.microsoft.com/office/drawing/2010/main" val="0"/>
              </a:ext>
            </a:extLst>
          </a:blip>
          <a:srcRect l="24313" t="12427" r="9872" b="3661"/>
          <a:stretch>
            <a:fillRect/>
          </a:stretch>
        </p:blipFill>
        <p:spPr bwMode="auto">
          <a:xfrm>
            <a:off x="1268570" y="37054"/>
            <a:ext cx="1735887" cy="365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rot="19484293">
            <a:off x="141046" y="4404981"/>
            <a:ext cx="3807727" cy="1754326"/>
          </a:xfrm>
          <a:prstGeom prst="rect">
            <a:avLst/>
          </a:prstGeom>
          <a:noFill/>
        </p:spPr>
        <p:txBody>
          <a:bodyPr wrap="square" rtlCol="0">
            <a:spAutoFit/>
          </a:bodyPr>
          <a:lstStyle/>
          <a:p>
            <a:pPr algn="ctr"/>
            <a:r>
              <a:rPr lang="en-US" sz="3600" b="1" dirty="0" err="1">
                <a:latin typeface="Times New Roman" panose="02020603050405020304" pitchFamily="18" charset="0"/>
                <a:cs typeface="Times New Roman" panose="02020603050405020304" pitchFamily="18" charset="0"/>
              </a:rPr>
              <a:t>Mở</a:t>
            </a:r>
            <a:r>
              <a:rPr lang="en-US" sz="3600" b="1" dirty="0">
                <a:latin typeface="Times New Roman" panose="02020603050405020304" pitchFamily="18" charset="0"/>
                <a:cs typeface="Times New Roman" panose="02020603050405020304" pitchFamily="18" charset="0"/>
              </a:rPr>
              <a:t> SGK/</a:t>
            </a:r>
            <a:r>
              <a:rPr lang="en-US" sz="3600" b="1" dirty="0" err="1">
                <a:latin typeface="Times New Roman" panose="02020603050405020304" pitchFamily="18" charset="0"/>
                <a:cs typeface="Times New Roman" panose="02020603050405020304" pitchFamily="18" charset="0"/>
              </a:rPr>
              <a:t>trang</a:t>
            </a:r>
            <a:r>
              <a:rPr lang="en-US" sz="3600" b="1" dirty="0">
                <a:latin typeface="Times New Roman" panose="02020603050405020304" pitchFamily="18" charset="0"/>
                <a:cs typeface="Times New Roman" panose="02020603050405020304" pitchFamily="18" charset="0"/>
              </a:rPr>
              <a:t> 6</a:t>
            </a:r>
          </a:p>
          <a:p>
            <a:pPr algn="ctr"/>
            <a:r>
              <a:rPr lang="en-US" sz="3600" b="1" dirty="0" err="1">
                <a:latin typeface="Times New Roman" panose="02020603050405020304" pitchFamily="18" charset="0"/>
                <a:cs typeface="Times New Roman" panose="02020603050405020304" pitchFamily="18" charset="0"/>
              </a:rPr>
              <a:t>Đọc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thông</a:t>
            </a:r>
            <a:r>
              <a:rPr lang="en-US" sz="3600" b="1" dirty="0">
                <a:latin typeface="Times New Roman" panose="02020603050405020304" pitchFamily="18" charset="0"/>
                <a:cs typeface="Times New Roman" panose="02020603050405020304" pitchFamily="18" charset="0"/>
              </a:rPr>
              <a:t> tin 1,2,3</a:t>
            </a:r>
          </a:p>
        </p:txBody>
      </p:sp>
    </p:spTree>
    <p:extLst>
      <p:ext uri="{BB962C8B-B14F-4D97-AF65-F5344CB8AC3E}">
        <p14:creationId xmlns:p14="http://schemas.microsoft.com/office/powerpoint/2010/main" val="310810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9298" name="Rectangle 4"/>
          <p:cNvSpPr>
            <a:spLocks noChangeArrowheads="1"/>
          </p:cNvSpPr>
          <p:nvPr/>
        </p:nvSpPr>
        <p:spPr bwMode="auto">
          <a:xfrm>
            <a:off x="3681412" y="821473"/>
            <a:ext cx="786288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tabLst>
                <a:tab pos="274638" algn="l"/>
              </a:tabLst>
              <a:defRPr sz="2400">
                <a:solidFill>
                  <a:srgbClr val="A50021"/>
                </a:solidFill>
                <a:latin typeface="Arial" panose="020B0604020202020204" pitchFamily="34" charset="0"/>
              </a:defRPr>
            </a:lvl1pPr>
            <a:lvl2pPr marL="742950" indent="-285750" algn="ctr">
              <a:spcBef>
                <a:spcPct val="50000"/>
              </a:spcBef>
              <a:tabLst>
                <a:tab pos="274638" algn="l"/>
              </a:tabLst>
              <a:defRPr sz="2400">
                <a:solidFill>
                  <a:srgbClr val="A50021"/>
                </a:solidFill>
                <a:latin typeface="Arial" panose="020B0604020202020204" pitchFamily="34" charset="0"/>
              </a:defRPr>
            </a:lvl2pPr>
            <a:lvl3pPr marL="1143000" indent="-228600" algn="ctr">
              <a:spcBef>
                <a:spcPct val="50000"/>
              </a:spcBef>
              <a:tabLst>
                <a:tab pos="274638" algn="l"/>
              </a:tabLst>
              <a:defRPr sz="2400">
                <a:solidFill>
                  <a:srgbClr val="A50021"/>
                </a:solidFill>
                <a:latin typeface="Arial" panose="020B0604020202020204" pitchFamily="34" charset="0"/>
              </a:defRPr>
            </a:lvl3pPr>
            <a:lvl4pPr marL="1600200" indent="-228600" algn="ctr">
              <a:spcBef>
                <a:spcPct val="50000"/>
              </a:spcBef>
              <a:tabLst>
                <a:tab pos="274638" algn="l"/>
              </a:tabLst>
              <a:defRPr sz="2400">
                <a:solidFill>
                  <a:srgbClr val="A50021"/>
                </a:solidFill>
                <a:latin typeface="Arial" panose="020B0604020202020204" pitchFamily="34" charset="0"/>
              </a:defRPr>
            </a:lvl4pPr>
            <a:lvl5pPr marL="2057400" indent="-228600" algn="ctr">
              <a:spcBef>
                <a:spcPct val="50000"/>
              </a:spcBef>
              <a:tabLst>
                <a:tab pos="274638" algn="l"/>
              </a:tabLst>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9pPr>
          </a:lstStyle>
          <a:p>
            <a:pPr algn="just" fontAlgn="base">
              <a:spcBef>
                <a:spcPct val="0"/>
              </a:spcBef>
              <a:spcAft>
                <a:spcPct val="0"/>
              </a:spcAft>
            </a:pPr>
            <a:r>
              <a:rPr lang="en-US" altLang="en-US" sz="2000" dirty="0">
                <a:solidFill>
                  <a:srgbClr val="3B3838"/>
                </a:solidFill>
                <a:latin typeface="Times New Roman" panose="02020603050405020304" pitchFamily="18" charset="0"/>
                <a:cs typeface="Times New Roman" panose="02020603050405020304" pitchFamily="18" charset="0"/>
              </a:rPr>
              <a:t>THÔNG TIN1: Nam </a:t>
            </a:r>
            <a:r>
              <a:rPr lang="en-US" altLang="en-US" sz="2000" dirty="0" err="1">
                <a:solidFill>
                  <a:srgbClr val="3B3838"/>
                </a:solidFill>
                <a:latin typeface="Times New Roman" panose="02020603050405020304" pitchFamily="18" charset="0"/>
                <a:cs typeface="Times New Roman" panose="02020603050405020304" pitchFamily="18" charset="0"/>
              </a:rPr>
              <a:t>lớn</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lên</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trong</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gia</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đình</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có</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truyền</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thống</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hiếu</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học</a:t>
            </a:r>
            <a:r>
              <a:rPr lang="en-US" altLang="en-US" sz="2000" dirty="0">
                <a:solidFill>
                  <a:srgbClr val="3B3838"/>
                </a:solidFill>
                <a:latin typeface="Times New Roman" panose="02020603050405020304" pitchFamily="18" charset="0"/>
                <a:cs typeface="Times New Roman" panose="02020603050405020304" pitchFamily="18" charset="0"/>
              </a:rPr>
              <a:t>. Nam </a:t>
            </a:r>
            <a:r>
              <a:rPr lang="en-US" altLang="en-US" sz="2000" dirty="0" err="1">
                <a:solidFill>
                  <a:srgbClr val="3B3838"/>
                </a:solidFill>
                <a:latin typeface="Times New Roman" panose="02020603050405020304" pitchFamily="18" charset="0"/>
                <a:cs typeface="Times New Roman" panose="02020603050405020304" pitchFamily="18" charset="0"/>
              </a:rPr>
              <a:t>rất</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tự</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hào</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về</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sự</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nỗ</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lực</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học</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tập</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nói</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được</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nhiều</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ngoại</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ngữ</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của</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bố</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trí</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nhớ</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về</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các</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tác</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phẩm</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văn</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học</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và</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sự</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tự</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rèn</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luyện</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đọc</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thơ</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diễn</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cảm</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của</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mẹ</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Hôm</a:t>
            </a:r>
            <a:r>
              <a:rPr lang="en-US" altLang="en-US" sz="2000" dirty="0">
                <a:solidFill>
                  <a:srgbClr val="3B3838"/>
                </a:solidFill>
                <a:latin typeface="Times New Roman" panose="02020603050405020304" pitchFamily="18" charset="0"/>
                <a:cs typeface="Times New Roman" panose="02020603050405020304" pitchFamily="18" charset="0"/>
              </a:rPr>
              <a:t> nay,  </a:t>
            </a:r>
            <a:r>
              <a:rPr lang="en-US" altLang="en-US" sz="2000" dirty="0" err="1">
                <a:solidFill>
                  <a:srgbClr val="3B3838"/>
                </a:solidFill>
                <a:latin typeface="Times New Roman" panose="02020603050405020304" pitchFamily="18" charset="0"/>
                <a:cs typeface="Times New Roman" panose="02020603050405020304" pitchFamily="18" charset="0"/>
              </a:rPr>
              <a:t>nhận</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được</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giải</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thưởng</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thuyết</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trình</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xuất</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sắc</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nhất</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bằng</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tiếng</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Anh</a:t>
            </a:r>
            <a:r>
              <a:rPr lang="en-US" altLang="en-US" sz="2000" dirty="0">
                <a:solidFill>
                  <a:srgbClr val="3B3838"/>
                </a:solidFill>
                <a:latin typeface="Times New Roman" panose="02020603050405020304" pitchFamily="18" charset="0"/>
                <a:cs typeface="Times New Roman" panose="02020603050405020304" pitchFamily="18" charset="0"/>
              </a:rPr>
              <a:t>, Nam </a:t>
            </a:r>
            <a:r>
              <a:rPr lang="en-US" altLang="en-US" sz="2000" dirty="0" err="1">
                <a:solidFill>
                  <a:srgbClr val="3B3838"/>
                </a:solidFill>
                <a:latin typeface="Times New Roman" panose="02020603050405020304" pitchFamily="18" charset="0"/>
                <a:cs typeface="Times New Roman" panose="02020603050405020304" pitchFamily="18" charset="0"/>
              </a:rPr>
              <a:t>cảm</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ơn</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bố</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mẹ</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và</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thầy</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cô</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trong</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niềm</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hạnh</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phúc</a:t>
            </a:r>
            <a:r>
              <a:rPr lang="en-US" altLang="en-US" sz="2000" dirty="0">
                <a:solidFill>
                  <a:srgbClr val="3B3838"/>
                </a:solidFill>
                <a:latin typeface="Times New Roman" panose="02020603050405020304" pitchFamily="18" charset="0"/>
                <a:cs typeface="Times New Roman" panose="02020603050405020304" pitchFamily="18" charset="0"/>
              </a:rPr>
              <a:t>.</a:t>
            </a:r>
          </a:p>
        </p:txBody>
      </p:sp>
      <p:pic>
        <p:nvPicPr>
          <p:cNvPr id="7"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1260" y="-388341"/>
            <a:ext cx="32639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9301" name="TextBox 7"/>
          <p:cNvSpPr txBox="1">
            <a:spLocks noChangeArrowheads="1"/>
          </p:cNvSpPr>
          <p:nvPr/>
        </p:nvSpPr>
        <p:spPr bwMode="auto">
          <a:xfrm>
            <a:off x="4176976" y="-126608"/>
            <a:ext cx="32639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1079302" name="Rectangle 8"/>
          <p:cNvSpPr>
            <a:spLocks noChangeArrowheads="1"/>
          </p:cNvSpPr>
          <p:nvPr/>
        </p:nvSpPr>
        <p:spPr bwMode="auto">
          <a:xfrm>
            <a:off x="675484" y="2582077"/>
            <a:ext cx="776763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tabLst>
                <a:tab pos="274638" algn="l"/>
              </a:tabLst>
              <a:defRPr sz="2400">
                <a:solidFill>
                  <a:srgbClr val="A50021"/>
                </a:solidFill>
                <a:latin typeface="Arial" panose="020B0604020202020204" pitchFamily="34" charset="0"/>
              </a:defRPr>
            </a:lvl1pPr>
            <a:lvl2pPr marL="742950" indent="-285750" algn="ctr">
              <a:spcBef>
                <a:spcPct val="50000"/>
              </a:spcBef>
              <a:tabLst>
                <a:tab pos="274638" algn="l"/>
              </a:tabLst>
              <a:defRPr sz="2400">
                <a:solidFill>
                  <a:srgbClr val="A50021"/>
                </a:solidFill>
                <a:latin typeface="Arial" panose="020B0604020202020204" pitchFamily="34" charset="0"/>
              </a:defRPr>
            </a:lvl2pPr>
            <a:lvl3pPr marL="1143000" indent="-228600" algn="ctr">
              <a:spcBef>
                <a:spcPct val="50000"/>
              </a:spcBef>
              <a:tabLst>
                <a:tab pos="274638" algn="l"/>
              </a:tabLst>
              <a:defRPr sz="2400">
                <a:solidFill>
                  <a:srgbClr val="A50021"/>
                </a:solidFill>
                <a:latin typeface="Arial" panose="020B0604020202020204" pitchFamily="34" charset="0"/>
              </a:defRPr>
            </a:lvl3pPr>
            <a:lvl4pPr marL="1600200" indent="-228600" algn="ctr">
              <a:spcBef>
                <a:spcPct val="50000"/>
              </a:spcBef>
              <a:tabLst>
                <a:tab pos="274638" algn="l"/>
              </a:tabLst>
              <a:defRPr sz="2400">
                <a:solidFill>
                  <a:srgbClr val="A50021"/>
                </a:solidFill>
                <a:latin typeface="Arial" panose="020B0604020202020204" pitchFamily="34" charset="0"/>
              </a:defRPr>
            </a:lvl4pPr>
            <a:lvl5pPr marL="2057400" indent="-228600" algn="ctr">
              <a:spcBef>
                <a:spcPct val="50000"/>
              </a:spcBef>
              <a:tabLst>
                <a:tab pos="274638" algn="l"/>
              </a:tabLst>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9pPr>
          </a:lstStyle>
          <a:p>
            <a:pPr algn="just" fontAlgn="base">
              <a:spcBef>
                <a:spcPct val="0"/>
              </a:spcBef>
              <a:spcAft>
                <a:spcPct val="0"/>
              </a:spcAft>
            </a:pPr>
            <a:r>
              <a:rPr lang="en-US" altLang="en-US" sz="2000" dirty="0">
                <a:solidFill>
                  <a:srgbClr val="3B3838"/>
                </a:solidFill>
                <a:latin typeface="Times New Roman" panose="02020603050405020304" pitchFamily="18" charset="0"/>
                <a:cs typeface="Times New Roman" panose="02020603050405020304" pitchFamily="18" charset="0"/>
              </a:rPr>
              <a:t>THÔNG TIN 2: Hai </a:t>
            </a:r>
            <a:r>
              <a:rPr lang="en-US" altLang="en-US" sz="2000" dirty="0" err="1">
                <a:solidFill>
                  <a:srgbClr val="3B3838"/>
                </a:solidFill>
                <a:latin typeface="Times New Roman" panose="02020603050405020304" pitchFamily="18" charset="0"/>
                <a:cs typeface="Times New Roman" panose="02020603050405020304" pitchFamily="18" charset="0"/>
              </a:rPr>
              <a:t>chị</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em</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Hà</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sinh</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ra</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trong</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một</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gia</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đình</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còn</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nhiều</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khó</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khăn</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về</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kinh</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tế</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nhưng</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bố</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mẹ</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luôn</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yêu</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thương</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dạy</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bảo</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hai</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chị</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em</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Hà</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hết</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lòng</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Không</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chỉ</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như</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vậy</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bố</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mẹ</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Hà</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còn</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luôn</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sẵn</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lòng</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giúp</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đỡ</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bà</a:t>
            </a:r>
            <a:r>
              <a:rPr lang="en-US" altLang="en-US" sz="2000" dirty="0">
                <a:solidFill>
                  <a:srgbClr val="3B3838"/>
                </a:solidFill>
                <a:latin typeface="Times New Roman" panose="02020603050405020304" pitchFamily="18" charset="0"/>
                <a:cs typeface="Times New Roman" panose="02020603050405020304" pitchFamily="18" charset="0"/>
              </a:rPr>
              <a:t> con </a:t>
            </a:r>
            <a:r>
              <a:rPr lang="en-US" altLang="en-US" sz="2000" dirty="0" err="1">
                <a:solidFill>
                  <a:srgbClr val="3B3838"/>
                </a:solidFill>
                <a:latin typeface="Times New Roman" panose="02020603050405020304" pitchFamily="18" charset="0"/>
                <a:cs typeface="Times New Roman" panose="02020603050405020304" pitchFamily="18" charset="0"/>
              </a:rPr>
              <a:t>xóm</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giềng</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Noi</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gương</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ông</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bà</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bố</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mẹ</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hai</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chị</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em</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Hà</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luôn</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sống</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chan</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hòa</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đoàn</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kết</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yêu</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thương</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và</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giúp</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đỡ</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mọi</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người</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Vì</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vậy</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từ</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người</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già</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đến</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trẻ</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nhỏ</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trong</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xóm</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ai</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cũng</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quí</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mến</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gia</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đình</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Hà</a:t>
            </a:r>
            <a:r>
              <a:rPr lang="en-US" altLang="en-US" sz="2000" dirty="0">
                <a:solidFill>
                  <a:srgbClr val="3B3838"/>
                </a:solidFill>
                <a:latin typeface="Times New Roman" panose="02020603050405020304" pitchFamily="18" charset="0"/>
                <a:cs typeface="Times New Roman" panose="02020603050405020304" pitchFamily="18" charset="0"/>
              </a:rPr>
              <a:t>.</a:t>
            </a:r>
          </a:p>
        </p:txBody>
      </p:sp>
      <p:sp>
        <p:nvSpPr>
          <p:cNvPr id="1079303" name="Rectangle 9"/>
          <p:cNvSpPr>
            <a:spLocks noChangeArrowheads="1"/>
          </p:cNvSpPr>
          <p:nvPr/>
        </p:nvSpPr>
        <p:spPr bwMode="auto">
          <a:xfrm>
            <a:off x="4803788" y="4587883"/>
            <a:ext cx="65246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tabLst>
                <a:tab pos="274638" algn="l"/>
              </a:tabLst>
              <a:defRPr sz="2400">
                <a:solidFill>
                  <a:srgbClr val="A50021"/>
                </a:solidFill>
                <a:latin typeface="Arial" panose="020B0604020202020204" pitchFamily="34" charset="0"/>
              </a:defRPr>
            </a:lvl1pPr>
            <a:lvl2pPr marL="742950" indent="-285750" algn="ctr">
              <a:spcBef>
                <a:spcPct val="50000"/>
              </a:spcBef>
              <a:tabLst>
                <a:tab pos="274638" algn="l"/>
              </a:tabLst>
              <a:defRPr sz="2400">
                <a:solidFill>
                  <a:srgbClr val="A50021"/>
                </a:solidFill>
                <a:latin typeface="Arial" panose="020B0604020202020204" pitchFamily="34" charset="0"/>
              </a:defRPr>
            </a:lvl2pPr>
            <a:lvl3pPr marL="1143000" indent="-228600" algn="ctr">
              <a:spcBef>
                <a:spcPct val="50000"/>
              </a:spcBef>
              <a:tabLst>
                <a:tab pos="274638" algn="l"/>
              </a:tabLst>
              <a:defRPr sz="2400">
                <a:solidFill>
                  <a:srgbClr val="A50021"/>
                </a:solidFill>
                <a:latin typeface="Arial" panose="020B0604020202020204" pitchFamily="34" charset="0"/>
              </a:defRPr>
            </a:lvl3pPr>
            <a:lvl4pPr marL="1600200" indent="-228600" algn="ctr">
              <a:spcBef>
                <a:spcPct val="50000"/>
              </a:spcBef>
              <a:tabLst>
                <a:tab pos="274638" algn="l"/>
              </a:tabLst>
              <a:defRPr sz="2400">
                <a:solidFill>
                  <a:srgbClr val="A50021"/>
                </a:solidFill>
                <a:latin typeface="Arial" panose="020B0604020202020204" pitchFamily="34" charset="0"/>
              </a:defRPr>
            </a:lvl4pPr>
            <a:lvl5pPr marL="2057400" indent="-228600" algn="ctr">
              <a:spcBef>
                <a:spcPct val="50000"/>
              </a:spcBef>
              <a:tabLst>
                <a:tab pos="274638" algn="l"/>
              </a:tabLst>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9pPr>
          </a:lstStyle>
          <a:p>
            <a:pPr algn="just" fontAlgn="base">
              <a:spcBef>
                <a:spcPct val="0"/>
              </a:spcBef>
              <a:spcAft>
                <a:spcPct val="0"/>
              </a:spcAft>
            </a:pPr>
            <a:r>
              <a:rPr lang="en-US" altLang="en-US" sz="2000" dirty="0">
                <a:solidFill>
                  <a:srgbClr val="3B3838"/>
                </a:solidFill>
                <a:latin typeface="Times New Roman" panose="02020603050405020304" pitchFamily="18" charset="0"/>
                <a:cs typeface="Times New Roman" panose="02020603050405020304" pitchFamily="18" charset="0"/>
              </a:rPr>
              <a:t>THÔNG TIN 3: </a:t>
            </a:r>
            <a:r>
              <a:rPr lang="en-US" altLang="en-US" sz="2000" dirty="0" err="1">
                <a:solidFill>
                  <a:srgbClr val="3B3838"/>
                </a:solidFill>
                <a:latin typeface="Times New Roman" panose="02020603050405020304" pitchFamily="18" charset="0"/>
                <a:cs typeface="Times New Roman" panose="02020603050405020304" pitchFamily="18" charset="0"/>
              </a:rPr>
              <a:t>Gia</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đình</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Khuê</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nhiều</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đời</a:t>
            </a:r>
            <a:r>
              <a:rPr lang="en-US" altLang="en-US" sz="2000" dirty="0">
                <a:solidFill>
                  <a:srgbClr val="3B3838"/>
                </a:solidFill>
                <a:latin typeface="Times New Roman" panose="02020603050405020304" pitchFamily="18" charset="0"/>
                <a:cs typeface="Times New Roman" panose="02020603050405020304" pitchFamily="18" charset="0"/>
              </a:rPr>
              <a:t> nay </a:t>
            </a:r>
            <a:r>
              <a:rPr lang="en-US" altLang="en-US" sz="2000" dirty="0" err="1">
                <a:solidFill>
                  <a:srgbClr val="3B3838"/>
                </a:solidFill>
                <a:latin typeface="Times New Roman" panose="02020603050405020304" pitchFamily="18" charset="0"/>
                <a:cs typeface="Times New Roman" panose="02020603050405020304" pitchFamily="18" charset="0"/>
              </a:rPr>
              <a:t>đều</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làm</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nghề</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mộc</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và</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kinh</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doanh</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đồ</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gỗ</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Những</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sản</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phẩm</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bằng</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gỗ</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luôn</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có</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sức</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hút</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rất</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lớn</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đối</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với</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Khuê</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Khuê</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thường</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dành</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thời</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gian</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rảnh</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rỗi</a:t>
            </a:r>
            <a:r>
              <a:rPr lang="en-US" altLang="en-US" sz="2000" dirty="0">
                <a:solidFill>
                  <a:srgbClr val="3B3838"/>
                </a:solidFill>
                <a:latin typeface="Times New Roman" panose="02020603050405020304" pitchFamily="18" charset="0"/>
                <a:cs typeface="Times New Roman" panose="02020603050405020304" pitchFamily="18" charset="0"/>
              </a:rPr>
              <a:t> ở </a:t>
            </a:r>
            <a:r>
              <a:rPr lang="en-US" altLang="en-US" sz="2000" dirty="0" err="1">
                <a:solidFill>
                  <a:srgbClr val="3B3838"/>
                </a:solidFill>
                <a:latin typeface="Times New Roman" panose="02020603050405020304" pitchFamily="18" charset="0"/>
                <a:cs typeface="Times New Roman" panose="02020603050405020304" pitchFamily="18" charset="0"/>
              </a:rPr>
              <a:t>xưởng</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mộc</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gia</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đình</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để</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học</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hỏi</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thêm</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về</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nghề</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của</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ông</a:t>
            </a:r>
            <a:r>
              <a:rPr lang="en-US" altLang="en-US" sz="2000" dirty="0">
                <a:solidFill>
                  <a:srgbClr val="3B3838"/>
                </a:solidFill>
                <a:latin typeface="Times New Roman" panose="02020603050405020304" pitchFamily="18" charset="0"/>
                <a:cs typeface="Times New Roman" panose="02020603050405020304" pitchFamily="18" charset="0"/>
              </a:rPr>
              <a:t> cha. </a:t>
            </a:r>
            <a:r>
              <a:rPr lang="en-US" altLang="en-US" sz="2000" dirty="0" err="1">
                <a:solidFill>
                  <a:srgbClr val="3B3838"/>
                </a:solidFill>
                <a:latin typeface="Times New Roman" panose="02020603050405020304" pitchFamily="18" charset="0"/>
                <a:cs typeface="Times New Roman" panose="02020603050405020304" pitchFamily="18" charset="0"/>
              </a:rPr>
              <a:t>Khuê</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mong</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sau</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này</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sẽ</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thi</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đỗ</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vào</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ngành</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điêu</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khắc</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để</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có</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thể</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phát</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huy</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hơn</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nữa</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truyền</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thống</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gia</a:t>
            </a:r>
            <a:r>
              <a:rPr lang="en-US" altLang="en-US" sz="2000" dirty="0">
                <a:solidFill>
                  <a:srgbClr val="3B3838"/>
                </a:solidFill>
                <a:latin typeface="Times New Roman" panose="02020603050405020304" pitchFamily="18" charset="0"/>
                <a:cs typeface="Times New Roman" panose="02020603050405020304" pitchFamily="18" charset="0"/>
              </a:rPr>
              <a:t> </a:t>
            </a:r>
            <a:r>
              <a:rPr lang="en-US" altLang="en-US" sz="2000" dirty="0" err="1">
                <a:solidFill>
                  <a:srgbClr val="3B3838"/>
                </a:solidFill>
                <a:latin typeface="Times New Roman" panose="02020603050405020304" pitchFamily="18" charset="0"/>
                <a:cs typeface="Times New Roman" panose="02020603050405020304" pitchFamily="18" charset="0"/>
              </a:rPr>
              <a:t>đình</a:t>
            </a:r>
            <a:r>
              <a:rPr lang="en-US" altLang="en-US" sz="2000" dirty="0">
                <a:solidFill>
                  <a:srgbClr val="3B3838"/>
                </a:solidFill>
                <a:latin typeface="Times New Roman" panose="02020603050405020304" pitchFamily="18" charset="0"/>
                <a:cs typeface="Times New Roman" panose="02020603050405020304" pitchFamily="18" charset="0"/>
              </a:rPr>
              <a:t>.</a:t>
            </a:r>
          </a:p>
        </p:txBody>
      </p:sp>
      <p:pic>
        <p:nvPicPr>
          <p:cNvPr id="107930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82025" y="2497138"/>
            <a:ext cx="3168651"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9306"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0127" y="4527550"/>
            <a:ext cx="3365500"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687389" y="633744"/>
            <a:ext cx="2781299" cy="1859441"/>
          </a:xfrm>
          <a:prstGeom prst="rect">
            <a:avLst/>
          </a:prstGeom>
        </p:spPr>
      </p:pic>
    </p:spTree>
    <p:extLst>
      <p:ext uri="{BB962C8B-B14F-4D97-AF65-F5344CB8AC3E}">
        <p14:creationId xmlns:p14="http://schemas.microsoft.com/office/powerpoint/2010/main" val="2338882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079301"/>
                                        </p:tgtEl>
                                        <p:attrNameLst>
                                          <p:attrName>style.visibility</p:attrName>
                                        </p:attrNameLst>
                                      </p:cBhvr>
                                      <p:to>
                                        <p:strVal val="visible"/>
                                      </p:to>
                                    </p:set>
                                    <p:animEffect transition="in" filter="circle(in)">
                                      <p:cBhvr>
                                        <p:cTn id="14" dur="2000"/>
                                        <p:tgtEl>
                                          <p:spTgt spid="107930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79298"/>
                                        </p:tgtEl>
                                        <p:attrNameLst>
                                          <p:attrName>style.visibility</p:attrName>
                                        </p:attrNameLst>
                                      </p:cBhvr>
                                      <p:to>
                                        <p:strVal val="visible"/>
                                      </p:to>
                                    </p:set>
                                    <p:animEffect transition="in" filter="barn(inVertical)">
                                      <p:cBhvr>
                                        <p:cTn id="24" dur="500"/>
                                        <p:tgtEl>
                                          <p:spTgt spid="107929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79305"/>
                                        </p:tgtEl>
                                        <p:attrNameLst>
                                          <p:attrName>style.visibility</p:attrName>
                                        </p:attrNameLst>
                                      </p:cBhvr>
                                      <p:to>
                                        <p:strVal val="visible"/>
                                      </p:to>
                                    </p:set>
                                    <p:animEffect transition="in" filter="wipe(down)">
                                      <p:cBhvr>
                                        <p:cTn id="29" dur="500"/>
                                        <p:tgtEl>
                                          <p:spTgt spid="107930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79302"/>
                                        </p:tgtEl>
                                        <p:attrNameLst>
                                          <p:attrName>style.visibility</p:attrName>
                                        </p:attrNameLst>
                                      </p:cBhvr>
                                      <p:to>
                                        <p:strVal val="visible"/>
                                      </p:to>
                                    </p:set>
                                    <p:animEffect transition="in" filter="fade">
                                      <p:cBhvr>
                                        <p:cTn id="34" dur="1000"/>
                                        <p:tgtEl>
                                          <p:spTgt spid="1079302"/>
                                        </p:tgtEl>
                                      </p:cBhvr>
                                    </p:animEffect>
                                    <p:anim calcmode="lin" valueType="num">
                                      <p:cBhvr>
                                        <p:cTn id="35" dur="1000" fill="hold"/>
                                        <p:tgtEl>
                                          <p:spTgt spid="1079302"/>
                                        </p:tgtEl>
                                        <p:attrNameLst>
                                          <p:attrName>ppt_x</p:attrName>
                                        </p:attrNameLst>
                                      </p:cBhvr>
                                      <p:tavLst>
                                        <p:tav tm="0">
                                          <p:val>
                                            <p:strVal val="#ppt_x"/>
                                          </p:val>
                                        </p:tav>
                                        <p:tav tm="100000">
                                          <p:val>
                                            <p:strVal val="#ppt_x"/>
                                          </p:val>
                                        </p:tav>
                                      </p:tavLst>
                                    </p:anim>
                                    <p:anim calcmode="lin" valueType="num">
                                      <p:cBhvr>
                                        <p:cTn id="36" dur="1000" fill="hold"/>
                                        <p:tgtEl>
                                          <p:spTgt spid="107930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079306"/>
                                        </p:tgtEl>
                                        <p:attrNameLst>
                                          <p:attrName>style.visibility</p:attrName>
                                        </p:attrNameLst>
                                      </p:cBhvr>
                                      <p:to>
                                        <p:strVal val="visible"/>
                                      </p:to>
                                    </p:set>
                                    <p:animEffect transition="in" filter="wipe(down)">
                                      <p:cBhvr>
                                        <p:cTn id="41" dur="500"/>
                                        <p:tgtEl>
                                          <p:spTgt spid="1079306"/>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079303"/>
                                        </p:tgtEl>
                                        <p:attrNameLst>
                                          <p:attrName>style.visibility</p:attrName>
                                        </p:attrNameLst>
                                      </p:cBhvr>
                                      <p:to>
                                        <p:strVal val="visible"/>
                                      </p:to>
                                    </p:set>
                                    <p:animEffect transition="in" filter="fade">
                                      <p:cBhvr>
                                        <p:cTn id="46" dur="1000"/>
                                        <p:tgtEl>
                                          <p:spTgt spid="1079303"/>
                                        </p:tgtEl>
                                      </p:cBhvr>
                                    </p:animEffect>
                                    <p:anim calcmode="lin" valueType="num">
                                      <p:cBhvr>
                                        <p:cTn id="47" dur="1000" fill="hold"/>
                                        <p:tgtEl>
                                          <p:spTgt spid="1079303"/>
                                        </p:tgtEl>
                                        <p:attrNameLst>
                                          <p:attrName>ppt_x</p:attrName>
                                        </p:attrNameLst>
                                      </p:cBhvr>
                                      <p:tavLst>
                                        <p:tav tm="0">
                                          <p:val>
                                            <p:strVal val="#ppt_x"/>
                                          </p:val>
                                        </p:tav>
                                        <p:tav tm="100000">
                                          <p:val>
                                            <p:strVal val="#ppt_x"/>
                                          </p:val>
                                        </p:tav>
                                      </p:tavLst>
                                    </p:anim>
                                    <p:anim calcmode="lin" valueType="num">
                                      <p:cBhvr>
                                        <p:cTn id="48" dur="1000" fill="hold"/>
                                        <p:tgtEl>
                                          <p:spTgt spid="10793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9298" grpId="0"/>
      <p:bldP spid="1079301" grpId="0"/>
      <p:bldP spid="1079302" grpId="0"/>
      <p:bldP spid="107930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1491191-C361-4BD8-90FB-45DF1C661FED}" type="slidenum">
              <a:rPr lang="en-US" smtClean="0">
                <a:solidFill>
                  <a:prstClr val="black">
                    <a:tint val="75000"/>
                  </a:prstClr>
                </a:solidFill>
              </a:rPr>
              <a:pPr>
                <a:defRPr/>
              </a:pPr>
              <a:t>7</a:t>
            </a:fld>
            <a:endParaRPr lang="en-US">
              <a:solidFill>
                <a:prstClr val="black">
                  <a:tint val="75000"/>
                </a:prstClr>
              </a:solidFill>
            </a:endParaRPr>
          </a:p>
        </p:txBody>
      </p:sp>
      <p:sp>
        <p:nvSpPr>
          <p:cNvPr id="3" name="矩形 4"/>
          <p:cNvSpPr/>
          <p:nvPr/>
        </p:nvSpPr>
        <p:spPr>
          <a:xfrm>
            <a:off x="61833" y="-67425"/>
            <a:ext cx="3162641" cy="3757317"/>
          </a:xfrm>
          <a:prstGeom prst="rect">
            <a:avLst/>
          </a:prstGeom>
          <a:solidFill>
            <a:srgbClr val="1D9BB8">
              <a:alpha val="37000"/>
            </a:srgbClr>
          </a:solidFill>
          <a:ln w="12700" cap="flat" cmpd="sng" algn="ctr">
            <a:solidFill>
              <a:srgbClr val="1D9BB8">
                <a:shade val="50000"/>
              </a:srgbClr>
            </a:solidFill>
            <a:prstDash val="solid"/>
            <a:miter lim="800000"/>
          </a:ln>
          <a:effectLst/>
        </p:spPr>
        <p:txBody>
          <a:bodyPr rtlCol="0" anchor="ctr"/>
          <a:lstStyle/>
          <a:p>
            <a:pPr algn="ctr"/>
            <a:endParaRPr lang="zh-CN" altLang="en-US" kern="0">
              <a:solidFill>
                <a:prstClr val="white"/>
              </a:solidFill>
              <a:latin typeface="Lato Light"/>
            </a:endParaRPr>
          </a:p>
        </p:txBody>
      </p:sp>
      <p:sp>
        <p:nvSpPr>
          <p:cNvPr id="4" name="矩形 2"/>
          <p:cNvSpPr/>
          <p:nvPr/>
        </p:nvSpPr>
        <p:spPr>
          <a:xfrm>
            <a:off x="3733801" y="16395"/>
            <a:ext cx="1751515" cy="6858000"/>
          </a:xfrm>
          <a:prstGeom prst="rect">
            <a:avLst/>
          </a:prstGeom>
          <a:solidFill>
            <a:srgbClr val="1D9BB8"/>
          </a:solidFill>
          <a:ln w="12700" cap="flat" cmpd="sng" algn="ctr">
            <a:noFill/>
            <a:prstDash val="solid"/>
            <a:miter lim="800000"/>
          </a:ln>
          <a:effectLst/>
        </p:spPr>
        <p:txBody>
          <a:bodyPr rtlCol="0" anchor="ctr"/>
          <a:lstStyle/>
          <a:p>
            <a:pPr algn="ctr"/>
            <a:endParaRPr lang="zh-CN" altLang="en-US" kern="0">
              <a:solidFill>
                <a:prstClr val="white"/>
              </a:solidFill>
              <a:latin typeface="Lato Light"/>
            </a:endParaRPr>
          </a:p>
        </p:txBody>
      </p:sp>
      <p:grpSp>
        <p:nvGrpSpPr>
          <p:cNvPr id="7" name="组合 33"/>
          <p:cNvGrpSpPr/>
          <p:nvPr/>
        </p:nvGrpSpPr>
        <p:grpSpPr>
          <a:xfrm rot="16200000" flipH="1">
            <a:off x="5191117" y="2293711"/>
            <a:ext cx="1442024" cy="719424"/>
            <a:chOff x="2467503" y="4400363"/>
            <a:chExt cx="1442024" cy="719424"/>
          </a:xfrm>
        </p:grpSpPr>
        <p:cxnSp>
          <p:nvCxnSpPr>
            <p:cNvPr id="8" name="PA_直接连接符 30"/>
            <p:cNvCxnSpPr/>
            <p:nvPr>
              <p:custDataLst>
                <p:tags r:id="rId12"/>
              </p:custDataLst>
            </p:nvPr>
          </p:nvCxnSpPr>
          <p:spPr>
            <a:xfrm flipH="1">
              <a:off x="3190897" y="4401156"/>
              <a:ext cx="718630" cy="718631"/>
            </a:xfrm>
            <a:prstGeom prst="line">
              <a:avLst/>
            </a:prstGeom>
            <a:noFill/>
            <a:ln w="38100" cap="rnd" cmpd="sng" algn="ctr">
              <a:solidFill>
                <a:sysClr val="window" lastClr="FFFFFF"/>
              </a:solidFill>
              <a:prstDash val="solid"/>
              <a:miter lim="800000"/>
            </a:ln>
            <a:effectLst/>
          </p:spPr>
        </p:cxnSp>
        <p:cxnSp>
          <p:nvCxnSpPr>
            <p:cNvPr id="9" name="PA_直接连接符 30"/>
            <p:cNvCxnSpPr/>
            <p:nvPr>
              <p:custDataLst>
                <p:tags r:id="rId13"/>
              </p:custDataLst>
            </p:nvPr>
          </p:nvCxnSpPr>
          <p:spPr>
            <a:xfrm rot="5400000" flipH="1">
              <a:off x="2467504" y="4400362"/>
              <a:ext cx="718630" cy="718631"/>
            </a:xfrm>
            <a:prstGeom prst="line">
              <a:avLst/>
            </a:prstGeom>
            <a:noFill/>
            <a:ln w="38100" cap="rnd" cmpd="sng" algn="ctr">
              <a:solidFill>
                <a:sysClr val="window" lastClr="FFFFFF"/>
              </a:solidFill>
              <a:prstDash val="solid"/>
              <a:miter lim="800000"/>
            </a:ln>
            <a:effectLst/>
          </p:spPr>
        </p:cxnSp>
      </p:grpSp>
      <p:grpSp>
        <p:nvGrpSpPr>
          <p:cNvPr id="10" name="PA_组合 58"/>
          <p:cNvGrpSpPr/>
          <p:nvPr>
            <p:custDataLst>
              <p:tags r:id="rId1"/>
            </p:custDataLst>
          </p:nvPr>
        </p:nvGrpSpPr>
        <p:grpSpPr>
          <a:xfrm>
            <a:off x="5182610" y="5727473"/>
            <a:ext cx="369807" cy="856603"/>
            <a:chOff x="6697441" y="5773974"/>
            <a:chExt cx="439960" cy="1019104"/>
          </a:xfrm>
        </p:grpSpPr>
        <p:grpSp>
          <p:nvGrpSpPr>
            <p:cNvPr id="11" name="PA_组合 49"/>
            <p:cNvGrpSpPr/>
            <p:nvPr>
              <p:custDataLst>
                <p:tags r:id="rId3"/>
              </p:custDataLst>
            </p:nvPr>
          </p:nvGrpSpPr>
          <p:grpSpPr>
            <a:xfrm>
              <a:off x="6698167" y="6159623"/>
              <a:ext cx="439234" cy="219131"/>
              <a:chOff x="2467501" y="4444780"/>
              <a:chExt cx="1442026" cy="719417"/>
            </a:xfrm>
          </p:grpSpPr>
          <p:cxnSp>
            <p:nvCxnSpPr>
              <p:cNvPr id="18" name="PA_直接连接符 30"/>
              <p:cNvCxnSpPr/>
              <p:nvPr>
                <p:custDataLst>
                  <p:tags r:id="rId10"/>
                </p:custDataLst>
              </p:nvPr>
            </p:nvCxnSpPr>
            <p:spPr>
              <a:xfrm flipH="1">
                <a:off x="3190895" y="4445567"/>
                <a:ext cx="718632" cy="718630"/>
              </a:xfrm>
              <a:prstGeom prst="line">
                <a:avLst/>
              </a:prstGeom>
              <a:noFill/>
              <a:ln w="38100" cap="rnd" cmpd="sng" algn="ctr">
                <a:solidFill>
                  <a:sysClr val="window" lastClr="FFFFFF"/>
                </a:solidFill>
                <a:prstDash val="solid"/>
                <a:miter lim="800000"/>
              </a:ln>
              <a:effectLst/>
            </p:spPr>
          </p:cxnSp>
          <p:cxnSp>
            <p:nvCxnSpPr>
              <p:cNvPr id="19" name="PA_直接连接符 30"/>
              <p:cNvCxnSpPr/>
              <p:nvPr>
                <p:custDataLst>
                  <p:tags r:id="rId11"/>
                </p:custDataLst>
              </p:nvPr>
            </p:nvCxnSpPr>
            <p:spPr>
              <a:xfrm rot="5400000" flipH="1">
                <a:off x="2467503" y="4444778"/>
                <a:ext cx="718630" cy="718633"/>
              </a:xfrm>
              <a:prstGeom prst="line">
                <a:avLst/>
              </a:prstGeom>
              <a:noFill/>
              <a:ln w="38100" cap="rnd" cmpd="sng" algn="ctr">
                <a:solidFill>
                  <a:sysClr val="window" lastClr="FFFFFF"/>
                </a:solidFill>
                <a:prstDash val="solid"/>
                <a:miter lim="800000"/>
              </a:ln>
              <a:effectLst/>
            </p:spPr>
          </p:cxnSp>
        </p:grpSp>
        <p:grpSp>
          <p:nvGrpSpPr>
            <p:cNvPr id="12" name="PA_组合 49"/>
            <p:cNvGrpSpPr/>
            <p:nvPr>
              <p:custDataLst>
                <p:tags r:id="rId4"/>
              </p:custDataLst>
            </p:nvPr>
          </p:nvGrpSpPr>
          <p:grpSpPr>
            <a:xfrm>
              <a:off x="6698167" y="5773974"/>
              <a:ext cx="439233" cy="219133"/>
              <a:chOff x="2467503" y="4400363"/>
              <a:chExt cx="1442024" cy="719424"/>
            </a:xfrm>
          </p:grpSpPr>
          <p:cxnSp>
            <p:nvCxnSpPr>
              <p:cNvPr id="16" name="PA_直接连接符 30"/>
              <p:cNvCxnSpPr/>
              <p:nvPr>
                <p:custDataLst>
                  <p:tags r:id="rId8"/>
                </p:custDataLst>
              </p:nvPr>
            </p:nvCxnSpPr>
            <p:spPr>
              <a:xfrm flipH="1">
                <a:off x="3190897" y="4401156"/>
                <a:ext cx="718630" cy="718631"/>
              </a:xfrm>
              <a:prstGeom prst="line">
                <a:avLst/>
              </a:prstGeom>
              <a:noFill/>
              <a:ln w="38100" cap="rnd" cmpd="sng" algn="ctr">
                <a:solidFill>
                  <a:sysClr val="window" lastClr="FFFFFF"/>
                </a:solidFill>
                <a:prstDash val="solid"/>
                <a:miter lim="800000"/>
              </a:ln>
              <a:effectLst/>
            </p:spPr>
          </p:cxnSp>
          <p:cxnSp>
            <p:nvCxnSpPr>
              <p:cNvPr id="17" name="PA_直接连接符 30"/>
              <p:cNvCxnSpPr/>
              <p:nvPr>
                <p:custDataLst>
                  <p:tags r:id="rId9"/>
                </p:custDataLst>
              </p:nvPr>
            </p:nvCxnSpPr>
            <p:spPr>
              <a:xfrm rot="5400000" flipH="1">
                <a:off x="2467504" y="4400362"/>
                <a:ext cx="718630" cy="718631"/>
              </a:xfrm>
              <a:prstGeom prst="line">
                <a:avLst/>
              </a:prstGeom>
              <a:noFill/>
              <a:ln w="38100" cap="rnd" cmpd="sng" algn="ctr">
                <a:solidFill>
                  <a:sysClr val="window" lastClr="FFFFFF"/>
                </a:solidFill>
                <a:prstDash val="solid"/>
                <a:miter lim="800000"/>
              </a:ln>
              <a:effectLst/>
            </p:spPr>
          </p:cxnSp>
        </p:grpSp>
        <p:grpSp>
          <p:nvGrpSpPr>
            <p:cNvPr id="13" name="PA_组合 49"/>
            <p:cNvGrpSpPr/>
            <p:nvPr>
              <p:custDataLst>
                <p:tags r:id="rId5"/>
              </p:custDataLst>
            </p:nvPr>
          </p:nvGrpSpPr>
          <p:grpSpPr>
            <a:xfrm>
              <a:off x="6697441" y="6573945"/>
              <a:ext cx="439233" cy="219133"/>
              <a:chOff x="2467503" y="4400363"/>
              <a:chExt cx="1442024" cy="719424"/>
            </a:xfrm>
          </p:grpSpPr>
          <p:cxnSp>
            <p:nvCxnSpPr>
              <p:cNvPr id="14" name="PA_直接连接符 30"/>
              <p:cNvCxnSpPr/>
              <p:nvPr>
                <p:custDataLst>
                  <p:tags r:id="rId6"/>
                </p:custDataLst>
              </p:nvPr>
            </p:nvCxnSpPr>
            <p:spPr>
              <a:xfrm flipH="1">
                <a:off x="3190897" y="4401156"/>
                <a:ext cx="718630" cy="718631"/>
              </a:xfrm>
              <a:prstGeom prst="line">
                <a:avLst/>
              </a:prstGeom>
              <a:noFill/>
              <a:ln w="38100" cap="rnd" cmpd="sng" algn="ctr">
                <a:solidFill>
                  <a:sysClr val="window" lastClr="FFFFFF"/>
                </a:solidFill>
                <a:prstDash val="solid"/>
                <a:miter lim="800000"/>
              </a:ln>
              <a:effectLst/>
            </p:spPr>
          </p:cxnSp>
          <p:cxnSp>
            <p:nvCxnSpPr>
              <p:cNvPr id="15" name="PA_直接连接符 30"/>
              <p:cNvCxnSpPr/>
              <p:nvPr>
                <p:custDataLst>
                  <p:tags r:id="rId7"/>
                </p:custDataLst>
              </p:nvPr>
            </p:nvCxnSpPr>
            <p:spPr>
              <a:xfrm rot="5400000" flipH="1">
                <a:off x="2467504" y="4400362"/>
                <a:ext cx="718630" cy="718631"/>
              </a:xfrm>
              <a:prstGeom prst="line">
                <a:avLst/>
              </a:prstGeom>
              <a:noFill/>
              <a:ln w="38100" cap="rnd" cmpd="sng" algn="ctr">
                <a:solidFill>
                  <a:sysClr val="window" lastClr="FFFFFF"/>
                </a:solidFill>
                <a:prstDash val="solid"/>
                <a:miter lim="800000"/>
              </a:ln>
              <a:effectLst/>
            </p:spPr>
          </p:cxnSp>
        </p:grpSp>
      </p:grpSp>
      <p:sp>
        <p:nvSpPr>
          <p:cNvPr id="21" name="PA_菱形 23"/>
          <p:cNvSpPr/>
          <p:nvPr>
            <p:custDataLst>
              <p:tags r:id="rId2"/>
            </p:custDataLst>
          </p:nvPr>
        </p:nvSpPr>
        <p:spPr>
          <a:xfrm flipH="1">
            <a:off x="9253468" y="1329249"/>
            <a:ext cx="422417" cy="422417"/>
          </a:xfrm>
          <a:prstGeom prst="diamond">
            <a:avLst/>
          </a:prstGeom>
          <a:solidFill>
            <a:srgbClr val="F3D3BC"/>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endParaRPr lang="zh-CN" altLang="en-US" kern="0">
              <a:solidFill>
                <a:prstClr val="white"/>
              </a:solidFill>
              <a:latin typeface="Lato Light"/>
            </a:endParaRPr>
          </a:p>
        </p:txBody>
      </p:sp>
      <p:sp>
        <p:nvSpPr>
          <p:cNvPr id="22" name="文本框 10"/>
          <p:cNvSpPr txBox="1"/>
          <p:nvPr/>
        </p:nvSpPr>
        <p:spPr>
          <a:xfrm>
            <a:off x="3999465" y="495370"/>
            <a:ext cx="7539392" cy="2985433"/>
          </a:xfrm>
          <a:prstGeom prst="rect">
            <a:avLst/>
          </a:prstGeom>
          <a:noFill/>
        </p:spPr>
        <p:txBody>
          <a:bodyPr wrap="square" rtlCol="0">
            <a:spAutoFit/>
          </a:bodyPr>
          <a:lstStyle/>
          <a:p>
            <a:pPr algn="ctr"/>
            <a:r>
              <a:rPr lang="en-US" altLang="zh-CN" sz="7200" dirty="0">
                <a:solidFill>
                  <a:srgbClr val="C00000"/>
                </a:solidFill>
                <a:latin typeface="Times New Roman" pitchFamily="18" charset="0"/>
                <a:cs typeface="Times New Roman" pitchFamily="18" charset="0"/>
              </a:rPr>
              <a:t>II.</a:t>
            </a:r>
            <a:r>
              <a:rPr lang="en-US" altLang="zh-CN" sz="7200" dirty="0">
                <a:solidFill>
                  <a:srgbClr val="FF0000"/>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KHÁM PHÁ</a:t>
            </a:r>
            <a:endParaRPr lang="zh-CN" altLang="en-US" sz="7200" dirty="0">
              <a:solidFill>
                <a:srgbClr val="FF0000"/>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endParaRPr>
          </a:p>
          <a:p>
            <a:pPr algn="ctr"/>
            <a:r>
              <a:rPr lang="en-US" sz="2800" dirty="0"/>
              <a:t>1/ </a:t>
            </a:r>
            <a:r>
              <a:rPr lang="en-US" sz="2800" dirty="0" err="1"/>
              <a:t>Một</a:t>
            </a:r>
            <a:r>
              <a:rPr lang="en-US" sz="2800" dirty="0"/>
              <a:t> </a:t>
            </a:r>
            <a:r>
              <a:rPr lang="en-US" sz="2800" dirty="0" err="1"/>
              <a:t>số</a:t>
            </a:r>
            <a:r>
              <a:rPr lang="en-US" sz="2800" dirty="0"/>
              <a:t> </a:t>
            </a:r>
            <a:r>
              <a:rPr lang="en-US" sz="2800" dirty="0" err="1"/>
              <a:t>truyền</a:t>
            </a:r>
            <a:r>
              <a:rPr lang="en-US" sz="2800" dirty="0"/>
              <a:t> </a:t>
            </a:r>
            <a:r>
              <a:rPr lang="en-US" sz="2800" dirty="0" err="1"/>
              <a:t>thống</a:t>
            </a:r>
            <a:r>
              <a:rPr lang="en-US" sz="2800" dirty="0"/>
              <a:t> </a:t>
            </a:r>
            <a:r>
              <a:rPr lang="en-US" sz="2800" dirty="0" err="1"/>
              <a:t>của</a:t>
            </a:r>
            <a:r>
              <a:rPr lang="en-US" sz="2800" dirty="0"/>
              <a:t> </a:t>
            </a:r>
            <a:r>
              <a:rPr lang="en-US" sz="2800" dirty="0" err="1"/>
              <a:t>Gia</a:t>
            </a:r>
            <a:r>
              <a:rPr lang="en-US" sz="2800" dirty="0"/>
              <a:t> </a:t>
            </a:r>
            <a:r>
              <a:rPr lang="en-US" sz="2800" dirty="0" err="1"/>
              <a:t>đình</a:t>
            </a:r>
            <a:r>
              <a:rPr lang="en-US" sz="2800" dirty="0"/>
              <a:t>, </a:t>
            </a:r>
            <a:r>
              <a:rPr lang="en-US" sz="2800" dirty="0" err="1"/>
              <a:t>dòng</a:t>
            </a:r>
            <a:r>
              <a:rPr lang="en-US" sz="2800" dirty="0"/>
              <a:t> </a:t>
            </a:r>
            <a:r>
              <a:rPr lang="en-US" sz="2800" dirty="0" err="1"/>
              <a:t>họ</a:t>
            </a:r>
            <a:r>
              <a:rPr lang="en-US" sz="2800" dirty="0"/>
              <a:t>:</a:t>
            </a:r>
          </a:p>
          <a:p>
            <a:pPr algn="ctr"/>
            <a:endParaRPr lang="zh-CN" altLang="en-US" sz="8800" dirty="0">
              <a:solidFill>
                <a:srgbClr val="C00000"/>
              </a:solidFill>
              <a:latin typeface="Times New Roman" pitchFamily="18" charset="0"/>
              <a:cs typeface="Times New Roman" pitchFamily="18" charset="0"/>
            </a:endParaRPr>
          </a:p>
        </p:txBody>
      </p:sp>
      <p:pic>
        <p:nvPicPr>
          <p:cNvPr id="23" name="图片 2"/>
          <p:cNvPicPr>
            <a:picLocks noChangeAspect="1"/>
          </p:cNvPicPr>
          <p:nvPr/>
        </p:nvPicPr>
        <p:blipFill>
          <a:blip r:embed="rId15">
            <a:extLst>
              <a:ext uri="{28A0092B-C50C-407E-A947-70E740481C1C}">
                <a14:useLocalDpi xmlns:a14="http://schemas.microsoft.com/office/drawing/2010/main" val="0"/>
              </a:ext>
            </a:extLst>
          </a:blip>
          <a:srcRect l="50168" t="20952" r="548" b="27864"/>
          <a:stretch>
            <a:fillRect/>
          </a:stretch>
        </p:blipFill>
        <p:spPr bwMode="auto">
          <a:xfrm>
            <a:off x="5994643" y="3933045"/>
            <a:ext cx="5886451" cy="287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5" descr="b00f0a891b96caa050f493ee863d966a.png"/>
          <p:cNvPicPr>
            <a:picLocks noChangeAspect="1"/>
          </p:cNvPicPr>
          <p:nvPr/>
        </p:nvPicPr>
        <p:blipFill>
          <a:blip r:embed="rId16">
            <a:extLst>
              <a:ext uri="{28A0092B-C50C-407E-A947-70E740481C1C}">
                <a14:useLocalDpi xmlns:a14="http://schemas.microsoft.com/office/drawing/2010/main" val="0"/>
              </a:ext>
            </a:extLst>
          </a:blip>
          <a:srcRect l="24313" t="12427" r="9872" b="3661"/>
          <a:stretch>
            <a:fillRect/>
          </a:stretch>
        </p:blipFill>
        <p:spPr bwMode="auto">
          <a:xfrm>
            <a:off x="1268570" y="37054"/>
            <a:ext cx="1690241" cy="365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300250" y="3849688"/>
            <a:ext cx="3314833" cy="3030830"/>
          </a:xfrm>
          <a:prstGeom prst="rect">
            <a:avLst/>
          </a:prstGeom>
          <a:blipFill>
            <a:blip r:embed="rId17"/>
            <a:tile tx="0" ty="0" sx="100000" sy="100000" flip="none" algn="tl"/>
          </a:blipFill>
        </p:spPr>
        <p:txBody>
          <a:bodyPr wrap="square" rtlCol="0">
            <a:spAutoFit/>
          </a:bodyPr>
          <a:lstStyle/>
          <a:p>
            <a:pPr algn="just" eaLnBrk="0" fontAlgn="base" hangingPunct="0">
              <a:lnSpc>
                <a:spcPct val="115000"/>
              </a:lnSpc>
              <a:spcBef>
                <a:spcPts val="0"/>
              </a:spcBef>
              <a:spcAft>
                <a:spcPts val="400"/>
              </a:spcAft>
              <a:buClr>
                <a:srgbClr val="000000"/>
              </a:buClr>
              <a:buSzPts val="1000"/>
              <a:tabLst>
                <a:tab pos="486410" algn="l"/>
              </a:tabLst>
            </a:pPr>
            <a:r>
              <a:rPr lang="en-US" sz="1900" b="1" dirty="0" err="1">
                <a:solidFill>
                  <a:srgbClr val="C00000"/>
                </a:solidFill>
                <a:latin typeface="Times New Roman" panose="02020603050405020304" pitchFamily="18" charset="0"/>
                <a:cs typeface="Times New Roman" panose="02020603050405020304" pitchFamily="18" charset="0"/>
              </a:rPr>
              <a:t>Hỏi</a:t>
            </a:r>
            <a:r>
              <a:rPr lang="en-US" sz="1900" b="1" dirty="0">
                <a:solidFill>
                  <a:srgbClr val="C00000"/>
                </a:solidFill>
                <a:latin typeface="Times New Roman" panose="02020603050405020304" pitchFamily="18" charset="0"/>
                <a:cs typeface="Times New Roman" panose="02020603050405020304" pitchFamily="18" charset="0"/>
              </a:rPr>
              <a:t>: </a:t>
            </a:r>
            <a:r>
              <a:rPr lang="en-US" sz="1900" dirty="0" err="1">
                <a:solidFill>
                  <a:srgbClr val="C00000"/>
                </a:solidFill>
                <a:latin typeface="Times New Roman" panose="02020603050405020304" pitchFamily="18" charset="0"/>
                <a:cs typeface="Times New Roman" panose="02020603050405020304" pitchFamily="18" charset="0"/>
              </a:rPr>
              <a:t>Dựa</a:t>
            </a:r>
            <a:r>
              <a:rPr lang="en-US" sz="1900" dirty="0">
                <a:solidFill>
                  <a:srgbClr val="C00000"/>
                </a:solidFill>
                <a:latin typeface="Times New Roman" panose="02020603050405020304" pitchFamily="18" charset="0"/>
                <a:cs typeface="Times New Roman" panose="02020603050405020304" pitchFamily="18" charset="0"/>
              </a:rPr>
              <a:t> </a:t>
            </a:r>
            <a:r>
              <a:rPr lang="en-US" sz="1900" dirty="0" err="1">
                <a:solidFill>
                  <a:srgbClr val="C00000"/>
                </a:solidFill>
                <a:latin typeface="Times New Roman" panose="02020603050405020304" pitchFamily="18" charset="0"/>
                <a:cs typeface="Times New Roman" panose="02020603050405020304" pitchFamily="18" charset="0"/>
              </a:rPr>
              <a:t>vào</a:t>
            </a:r>
            <a:r>
              <a:rPr lang="en-US" sz="1900" dirty="0">
                <a:solidFill>
                  <a:srgbClr val="C00000"/>
                </a:solidFill>
                <a:latin typeface="Times New Roman" panose="02020603050405020304" pitchFamily="18" charset="0"/>
                <a:cs typeface="Times New Roman" panose="02020603050405020304" pitchFamily="18" charset="0"/>
              </a:rPr>
              <a:t> </a:t>
            </a:r>
            <a:r>
              <a:rPr lang="en-US" sz="1900" dirty="0" err="1">
                <a:solidFill>
                  <a:srgbClr val="C00000"/>
                </a:solidFill>
                <a:latin typeface="Times New Roman" panose="02020603050405020304" pitchFamily="18" charset="0"/>
                <a:cs typeface="Times New Roman" panose="02020603050405020304" pitchFamily="18" charset="0"/>
              </a:rPr>
              <a:t>các</a:t>
            </a:r>
            <a:r>
              <a:rPr lang="en-US" sz="1900" dirty="0">
                <a:solidFill>
                  <a:srgbClr val="C00000"/>
                </a:solidFill>
                <a:latin typeface="Times New Roman" panose="02020603050405020304" pitchFamily="18" charset="0"/>
                <a:cs typeface="Times New Roman" panose="02020603050405020304" pitchFamily="18" charset="0"/>
              </a:rPr>
              <a:t> </a:t>
            </a:r>
            <a:r>
              <a:rPr lang="en-US" sz="1900" dirty="0" err="1">
                <a:solidFill>
                  <a:srgbClr val="C00000"/>
                </a:solidFill>
                <a:latin typeface="Times New Roman" panose="02020603050405020304" pitchFamily="18" charset="0"/>
                <a:cs typeface="Times New Roman" panose="02020603050405020304" pitchFamily="18" charset="0"/>
              </a:rPr>
              <a:t>thông</a:t>
            </a:r>
            <a:r>
              <a:rPr lang="en-US" sz="1900" dirty="0">
                <a:solidFill>
                  <a:srgbClr val="C00000"/>
                </a:solidFill>
                <a:latin typeface="Times New Roman" panose="02020603050405020304" pitchFamily="18" charset="0"/>
                <a:cs typeface="Times New Roman" panose="02020603050405020304" pitchFamily="18" charset="0"/>
              </a:rPr>
              <a:t> </a:t>
            </a:r>
            <a:r>
              <a:rPr lang="en-US" sz="1900" dirty="0" err="1">
                <a:solidFill>
                  <a:srgbClr val="C00000"/>
                </a:solidFill>
                <a:latin typeface="Times New Roman" panose="02020603050405020304" pitchFamily="18" charset="0"/>
                <a:cs typeface="Times New Roman" panose="02020603050405020304" pitchFamily="18" charset="0"/>
              </a:rPr>
              <a:t>trên</a:t>
            </a:r>
            <a:r>
              <a:rPr lang="en-US" sz="1900" dirty="0">
                <a:solidFill>
                  <a:srgbClr val="C00000"/>
                </a:solidFill>
                <a:latin typeface="Times New Roman" panose="02020603050405020304" pitchFamily="18" charset="0"/>
                <a:cs typeface="Times New Roman" panose="02020603050405020304" pitchFamily="18" charset="0"/>
              </a:rPr>
              <a:t>, </a:t>
            </a:r>
            <a:r>
              <a:rPr lang="en-US" sz="1900" dirty="0" err="1">
                <a:solidFill>
                  <a:srgbClr val="C00000"/>
                </a:solidFill>
                <a:latin typeface="Times New Roman" panose="02020603050405020304" pitchFamily="18" charset="0"/>
                <a:cs typeface="Times New Roman" panose="02020603050405020304" pitchFamily="18" charset="0"/>
              </a:rPr>
              <a:t>Các</a:t>
            </a:r>
            <a:r>
              <a:rPr lang="en-US" sz="1900" dirty="0">
                <a:solidFill>
                  <a:srgbClr val="C00000"/>
                </a:solidFill>
                <a:latin typeface="Times New Roman" panose="02020603050405020304" pitchFamily="18" charset="0"/>
                <a:cs typeface="Times New Roman" panose="02020603050405020304" pitchFamily="18" charset="0"/>
              </a:rPr>
              <a:t> </a:t>
            </a:r>
            <a:r>
              <a:rPr lang="en-US" sz="1900" dirty="0" err="1">
                <a:solidFill>
                  <a:srgbClr val="C00000"/>
                </a:solidFill>
                <a:latin typeface="Times New Roman" panose="02020603050405020304" pitchFamily="18" charset="0"/>
                <a:cs typeface="Times New Roman" panose="02020603050405020304" pitchFamily="18" charset="0"/>
              </a:rPr>
              <a:t>em</a:t>
            </a:r>
            <a:r>
              <a:rPr lang="en-US" sz="1900" dirty="0">
                <a:solidFill>
                  <a:srgbClr val="C00000"/>
                </a:solidFill>
                <a:latin typeface="Times New Roman" panose="02020603050405020304" pitchFamily="18" charset="0"/>
                <a:cs typeface="Times New Roman" panose="02020603050405020304" pitchFamily="18" charset="0"/>
              </a:rPr>
              <a:t> </a:t>
            </a:r>
            <a:r>
              <a:rPr lang="en-US" sz="1900" dirty="0" err="1">
                <a:solidFill>
                  <a:srgbClr val="C00000"/>
                </a:solidFill>
                <a:latin typeface="Times New Roman" panose="02020603050405020304" pitchFamily="18" charset="0"/>
                <a:cs typeface="Times New Roman" panose="02020603050405020304" pitchFamily="18" charset="0"/>
              </a:rPr>
              <a:t>hãy</a:t>
            </a:r>
            <a:r>
              <a:rPr lang="en-US" sz="1900" dirty="0">
                <a:solidFill>
                  <a:srgbClr val="C00000"/>
                </a:solidFill>
                <a:latin typeface="Times New Roman" panose="02020603050405020304" pitchFamily="18" charset="0"/>
                <a:cs typeface="Times New Roman" panose="02020603050405020304" pitchFamily="18" charset="0"/>
              </a:rPr>
              <a:t> </a:t>
            </a:r>
            <a:r>
              <a:rPr lang="en-US" sz="1900" dirty="0" err="1">
                <a:solidFill>
                  <a:srgbClr val="C00000"/>
                </a:solidFill>
                <a:latin typeface="Times New Roman" panose="02020603050405020304" pitchFamily="18" charset="0"/>
                <a:cs typeface="Times New Roman" panose="02020603050405020304" pitchFamily="18" charset="0"/>
              </a:rPr>
              <a:t>cho</a:t>
            </a:r>
            <a:r>
              <a:rPr lang="en-US" sz="1900" dirty="0">
                <a:solidFill>
                  <a:srgbClr val="C00000"/>
                </a:solidFill>
                <a:latin typeface="Times New Roman" panose="02020603050405020304" pitchFamily="18" charset="0"/>
                <a:cs typeface="Times New Roman" panose="02020603050405020304" pitchFamily="18" charset="0"/>
              </a:rPr>
              <a:t> </a:t>
            </a:r>
            <a:r>
              <a:rPr lang="en-US" sz="1900" dirty="0" err="1">
                <a:solidFill>
                  <a:srgbClr val="C00000"/>
                </a:solidFill>
                <a:latin typeface="Times New Roman" panose="02020603050405020304" pitchFamily="18" charset="0"/>
                <a:cs typeface="Times New Roman" panose="02020603050405020304" pitchFamily="18" charset="0"/>
              </a:rPr>
              <a:t>biết</a:t>
            </a:r>
            <a:r>
              <a:rPr lang="en-US" sz="1900" dirty="0">
                <a:solidFill>
                  <a:srgbClr val="C00000"/>
                </a:solidFill>
                <a:latin typeface="Times New Roman" panose="02020603050405020304" pitchFamily="18" charset="0"/>
                <a:cs typeface="Times New Roman" panose="02020603050405020304" pitchFamily="18" charset="0"/>
              </a:rPr>
              <a:t>: </a:t>
            </a:r>
          </a:p>
          <a:p>
            <a:pPr algn="just" eaLnBrk="0" fontAlgn="base" hangingPunct="0">
              <a:lnSpc>
                <a:spcPct val="115000"/>
              </a:lnSpc>
              <a:spcBef>
                <a:spcPts val="0"/>
              </a:spcBef>
              <a:spcAft>
                <a:spcPts val="400"/>
              </a:spcAft>
              <a:buClr>
                <a:srgbClr val="000000"/>
              </a:buClr>
              <a:buSzPts val="1000"/>
              <a:tabLst>
                <a:tab pos="486410" algn="l"/>
              </a:tabLst>
            </a:pPr>
            <a:r>
              <a:rPr lang="en-US" sz="1900" dirty="0">
                <a:solidFill>
                  <a:srgbClr val="C00000"/>
                </a:solidFill>
                <a:latin typeface="Times New Roman" panose="02020603050405020304" pitchFamily="18" charset="0"/>
                <a:cs typeface="Times New Roman" panose="02020603050405020304" pitchFamily="18" charset="0"/>
              </a:rPr>
              <a:t>- </a:t>
            </a:r>
            <a:r>
              <a:rPr lang="en-US" sz="1900" dirty="0" err="1">
                <a:solidFill>
                  <a:srgbClr val="C00000"/>
                </a:solidFill>
                <a:latin typeface="Times New Roman" panose="02020603050405020304" pitchFamily="18" charset="0"/>
                <a:cs typeface="Times New Roman" panose="02020603050405020304" pitchFamily="18" charset="0"/>
              </a:rPr>
              <a:t>Gia</a:t>
            </a:r>
            <a:r>
              <a:rPr lang="en-US" sz="1900" dirty="0">
                <a:solidFill>
                  <a:srgbClr val="C00000"/>
                </a:solidFill>
                <a:latin typeface="Times New Roman" panose="02020603050405020304" pitchFamily="18" charset="0"/>
                <a:cs typeface="Times New Roman" panose="02020603050405020304" pitchFamily="18" charset="0"/>
              </a:rPr>
              <a:t> </a:t>
            </a:r>
            <a:r>
              <a:rPr lang="en-US" sz="1900" dirty="0" err="1">
                <a:solidFill>
                  <a:srgbClr val="C00000"/>
                </a:solidFill>
                <a:latin typeface="Times New Roman" panose="02020603050405020304" pitchFamily="18" charset="0"/>
                <a:cs typeface="Times New Roman" panose="02020603050405020304" pitchFamily="18" charset="0"/>
              </a:rPr>
              <a:t>đình</a:t>
            </a:r>
            <a:r>
              <a:rPr lang="en-US" sz="1900" dirty="0">
                <a:solidFill>
                  <a:srgbClr val="C00000"/>
                </a:solidFill>
                <a:latin typeface="Times New Roman" panose="02020603050405020304" pitchFamily="18" charset="0"/>
                <a:cs typeface="Times New Roman" panose="02020603050405020304" pitchFamily="18" charset="0"/>
              </a:rPr>
              <a:t> Nam, </a:t>
            </a:r>
            <a:r>
              <a:rPr lang="en-US" sz="1900" dirty="0" err="1">
                <a:solidFill>
                  <a:srgbClr val="C00000"/>
                </a:solidFill>
                <a:latin typeface="Times New Roman" panose="02020603050405020304" pitchFamily="18" charset="0"/>
                <a:cs typeface="Times New Roman" panose="02020603050405020304" pitchFamily="18" charset="0"/>
              </a:rPr>
              <a:t>Hà</a:t>
            </a:r>
            <a:r>
              <a:rPr lang="en-US" sz="1900" dirty="0">
                <a:solidFill>
                  <a:srgbClr val="C00000"/>
                </a:solidFill>
                <a:latin typeface="Times New Roman" panose="02020603050405020304" pitchFamily="18" charset="0"/>
                <a:cs typeface="Times New Roman" panose="02020603050405020304" pitchFamily="18" charset="0"/>
              </a:rPr>
              <a:t>, </a:t>
            </a:r>
            <a:r>
              <a:rPr lang="en-US" sz="1900" dirty="0" err="1">
                <a:solidFill>
                  <a:srgbClr val="C00000"/>
                </a:solidFill>
                <a:latin typeface="Times New Roman" panose="02020603050405020304" pitchFamily="18" charset="0"/>
                <a:cs typeface="Times New Roman" panose="02020603050405020304" pitchFamily="18" charset="0"/>
              </a:rPr>
              <a:t>Khuê</a:t>
            </a:r>
            <a:r>
              <a:rPr lang="en-US" sz="1900" dirty="0">
                <a:solidFill>
                  <a:srgbClr val="C00000"/>
                </a:solidFill>
                <a:latin typeface="Times New Roman" panose="02020603050405020304" pitchFamily="18" charset="0"/>
                <a:cs typeface="Times New Roman" panose="02020603050405020304" pitchFamily="18" charset="0"/>
              </a:rPr>
              <a:t> </a:t>
            </a:r>
            <a:r>
              <a:rPr lang="en-US" sz="1900" dirty="0" err="1">
                <a:solidFill>
                  <a:srgbClr val="C00000"/>
                </a:solidFill>
                <a:latin typeface="Times New Roman" panose="02020603050405020304" pitchFamily="18" charset="0"/>
                <a:cs typeface="Times New Roman" panose="02020603050405020304" pitchFamily="18" charset="0"/>
              </a:rPr>
              <a:t>có</a:t>
            </a:r>
            <a:r>
              <a:rPr lang="en-US" sz="1900" dirty="0">
                <a:solidFill>
                  <a:srgbClr val="C00000"/>
                </a:solidFill>
                <a:latin typeface="Times New Roman" panose="02020603050405020304" pitchFamily="18" charset="0"/>
                <a:cs typeface="Times New Roman" panose="02020603050405020304" pitchFamily="18" charset="0"/>
              </a:rPr>
              <a:t> </a:t>
            </a:r>
            <a:r>
              <a:rPr lang="en-US" sz="1900" dirty="0" err="1">
                <a:solidFill>
                  <a:srgbClr val="C00000"/>
                </a:solidFill>
                <a:latin typeface="Times New Roman" panose="02020603050405020304" pitchFamily="18" charset="0"/>
                <a:cs typeface="Times New Roman" panose="02020603050405020304" pitchFamily="18" charset="0"/>
              </a:rPr>
              <a:t>những</a:t>
            </a:r>
            <a:r>
              <a:rPr lang="en-US" sz="1900" dirty="0">
                <a:solidFill>
                  <a:srgbClr val="C00000"/>
                </a:solidFill>
                <a:latin typeface="Times New Roman" panose="02020603050405020304" pitchFamily="18" charset="0"/>
                <a:cs typeface="Times New Roman" panose="02020603050405020304" pitchFamily="18" charset="0"/>
              </a:rPr>
              <a:t> </a:t>
            </a:r>
            <a:r>
              <a:rPr lang="en-US" sz="1900" dirty="0" err="1">
                <a:solidFill>
                  <a:srgbClr val="C00000"/>
                </a:solidFill>
                <a:latin typeface="Times New Roman" panose="02020603050405020304" pitchFamily="18" charset="0"/>
                <a:cs typeface="Times New Roman" panose="02020603050405020304" pitchFamily="18" charset="0"/>
              </a:rPr>
              <a:t>truyền</a:t>
            </a:r>
            <a:r>
              <a:rPr lang="en-US" sz="1900" dirty="0">
                <a:solidFill>
                  <a:srgbClr val="C00000"/>
                </a:solidFill>
                <a:latin typeface="Times New Roman" panose="02020603050405020304" pitchFamily="18" charset="0"/>
                <a:cs typeface="Times New Roman" panose="02020603050405020304" pitchFamily="18" charset="0"/>
              </a:rPr>
              <a:t> </a:t>
            </a:r>
            <a:r>
              <a:rPr lang="en-US" sz="1900" dirty="0" err="1">
                <a:solidFill>
                  <a:srgbClr val="C00000"/>
                </a:solidFill>
                <a:latin typeface="Times New Roman" panose="02020603050405020304" pitchFamily="18" charset="0"/>
                <a:cs typeface="Times New Roman" panose="02020603050405020304" pitchFamily="18" charset="0"/>
              </a:rPr>
              <a:t>thống</a:t>
            </a:r>
            <a:r>
              <a:rPr lang="en-US" sz="1900" dirty="0">
                <a:solidFill>
                  <a:srgbClr val="C00000"/>
                </a:solidFill>
                <a:latin typeface="Times New Roman" panose="02020603050405020304" pitchFamily="18" charset="0"/>
                <a:cs typeface="Times New Roman" panose="02020603050405020304" pitchFamily="18" charset="0"/>
              </a:rPr>
              <a:t> </a:t>
            </a:r>
            <a:r>
              <a:rPr lang="en-US" sz="1900" dirty="0" err="1">
                <a:solidFill>
                  <a:srgbClr val="C00000"/>
                </a:solidFill>
                <a:latin typeface="Times New Roman" panose="02020603050405020304" pitchFamily="18" charset="0"/>
                <a:cs typeface="Times New Roman" panose="02020603050405020304" pitchFamily="18" charset="0"/>
              </a:rPr>
              <a:t>gì</a:t>
            </a:r>
            <a:r>
              <a:rPr lang="en-US" sz="1900" dirty="0">
                <a:solidFill>
                  <a:srgbClr val="C00000"/>
                </a:solidFill>
                <a:latin typeface="Times New Roman" panose="02020603050405020304" pitchFamily="18" charset="0"/>
                <a:cs typeface="Times New Roman" panose="02020603050405020304" pitchFamily="18" charset="0"/>
              </a:rPr>
              <a:t>? </a:t>
            </a:r>
          </a:p>
          <a:p>
            <a:pPr algn="just" eaLnBrk="0" fontAlgn="base" hangingPunct="0">
              <a:lnSpc>
                <a:spcPct val="115000"/>
              </a:lnSpc>
              <a:spcBef>
                <a:spcPts val="0"/>
              </a:spcBef>
              <a:spcAft>
                <a:spcPts val="400"/>
              </a:spcAft>
              <a:buClr>
                <a:srgbClr val="000000"/>
              </a:buClr>
              <a:buSzPts val="1000"/>
              <a:tabLst>
                <a:tab pos="486410" algn="l"/>
              </a:tabLst>
            </a:pPr>
            <a:r>
              <a:rPr lang="en-US" sz="1900" dirty="0">
                <a:solidFill>
                  <a:srgbClr val="C00000"/>
                </a:solidFill>
                <a:latin typeface="Times New Roman" panose="02020603050405020304" pitchFamily="18" charset="0"/>
                <a:cs typeface="Times New Roman" panose="02020603050405020304" pitchFamily="18" charset="0"/>
              </a:rPr>
              <a:t>Nam, </a:t>
            </a:r>
            <a:r>
              <a:rPr lang="en-US" sz="1900" dirty="0" err="1">
                <a:solidFill>
                  <a:srgbClr val="C00000"/>
                </a:solidFill>
                <a:latin typeface="Times New Roman" panose="02020603050405020304" pitchFamily="18" charset="0"/>
                <a:cs typeface="Times New Roman" panose="02020603050405020304" pitchFamily="18" charset="0"/>
              </a:rPr>
              <a:t>Hà</a:t>
            </a:r>
            <a:r>
              <a:rPr lang="en-US" sz="1900" dirty="0">
                <a:solidFill>
                  <a:srgbClr val="C00000"/>
                </a:solidFill>
                <a:latin typeface="Times New Roman" panose="02020603050405020304" pitchFamily="18" charset="0"/>
                <a:cs typeface="Times New Roman" panose="02020603050405020304" pitchFamily="18" charset="0"/>
              </a:rPr>
              <a:t>, </a:t>
            </a:r>
            <a:r>
              <a:rPr lang="en-US" sz="1900" dirty="0" err="1">
                <a:solidFill>
                  <a:srgbClr val="C00000"/>
                </a:solidFill>
                <a:latin typeface="Times New Roman" panose="02020603050405020304" pitchFamily="18" charset="0"/>
                <a:cs typeface="Times New Roman" panose="02020603050405020304" pitchFamily="18" charset="0"/>
              </a:rPr>
              <a:t>Khuên</a:t>
            </a:r>
            <a:r>
              <a:rPr lang="en-US" sz="1900" dirty="0">
                <a:solidFill>
                  <a:srgbClr val="C00000"/>
                </a:solidFill>
                <a:latin typeface="Times New Roman" panose="02020603050405020304" pitchFamily="18" charset="0"/>
                <a:cs typeface="Times New Roman" panose="02020603050405020304" pitchFamily="18" charset="0"/>
              </a:rPr>
              <a:t> </a:t>
            </a:r>
            <a:r>
              <a:rPr lang="en-US" altLang="en-US" sz="1900" dirty="0" err="1">
                <a:solidFill>
                  <a:srgbClr val="C00000"/>
                </a:solidFill>
                <a:latin typeface="Times New Roman" panose="02020603050405020304" pitchFamily="18" charset="0"/>
                <a:cs typeface="Times New Roman" panose="02020603050405020304" pitchFamily="18" charset="0"/>
              </a:rPr>
              <a:t>tự</a:t>
            </a:r>
            <a:r>
              <a:rPr lang="en-US" altLang="en-US" sz="1900" dirty="0">
                <a:solidFill>
                  <a:srgbClr val="C00000"/>
                </a:solidFill>
                <a:latin typeface="Times New Roman" panose="02020603050405020304" pitchFamily="18" charset="0"/>
                <a:cs typeface="Times New Roman" panose="02020603050405020304" pitchFamily="18" charset="0"/>
              </a:rPr>
              <a:t> </a:t>
            </a:r>
            <a:r>
              <a:rPr lang="en-US" altLang="en-US" sz="1900" dirty="0" err="1">
                <a:solidFill>
                  <a:srgbClr val="C00000"/>
                </a:solidFill>
                <a:latin typeface="Times New Roman" panose="02020603050405020304" pitchFamily="18" charset="0"/>
                <a:cs typeface="Times New Roman" panose="02020603050405020304" pitchFamily="18" charset="0"/>
              </a:rPr>
              <a:t>hào</a:t>
            </a:r>
            <a:r>
              <a:rPr lang="en-US" altLang="en-US" sz="1900" dirty="0">
                <a:solidFill>
                  <a:srgbClr val="C00000"/>
                </a:solidFill>
                <a:latin typeface="Times New Roman" panose="02020603050405020304" pitchFamily="18" charset="0"/>
                <a:cs typeface="Times New Roman" panose="02020603050405020304" pitchFamily="18" charset="0"/>
              </a:rPr>
              <a:t> </a:t>
            </a:r>
            <a:r>
              <a:rPr lang="en-US" altLang="en-US" sz="1900" dirty="0" err="1">
                <a:solidFill>
                  <a:srgbClr val="C00000"/>
                </a:solidFill>
                <a:latin typeface="Times New Roman" panose="02020603050405020304" pitchFamily="18" charset="0"/>
                <a:cs typeface="Times New Roman" panose="02020603050405020304" pitchFamily="18" charset="0"/>
              </a:rPr>
              <a:t>về</a:t>
            </a:r>
            <a:r>
              <a:rPr lang="en-US" altLang="en-US" sz="1900" dirty="0">
                <a:solidFill>
                  <a:srgbClr val="C00000"/>
                </a:solidFill>
                <a:latin typeface="Times New Roman" panose="02020603050405020304" pitchFamily="18" charset="0"/>
                <a:cs typeface="Times New Roman" panose="02020603050405020304" pitchFamily="18" charset="0"/>
              </a:rPr>
              <a:t> </a:t>
            </a:r>
            <a:r>
              <a:rPr lang="en-US" altLang="en-US" sz="1900" dirty="0" err="1">
                <a:solidFill>
                  <a:srgbClr val="C00000"/>
                </a:solidFill>
                <a:latin typeface="Times New Roman" panose="02020603050405020304" pitchFamily="18" charset="0"/>
                <a:cs typeface="Times New Roman" panose="02020603050405020304" pitchFamily="18" charset="0"/>
              </a:rPr>
              <a:t>truyền</a:t>
            </a:r>
            <a:r>
              <a:rPr lang="en-US" altLang="en-US" sz="1900" dirty="0">
                <a:solidFill>
                  <a:srgbClr val="C00000"/>
                </a:solidFill>
                <a:latin typeface="Times New Roman" panose="02020603050405020304" pitchFamily="18" charset="0"/>
                <a:cs typeface="Times New Roman" panose="02020603050405020304" pitchFamily="18" charset="0"/>
              </a:rPr>
              <a:t> </a:t>
            </a:r>
            <a:r>
              <a:rPr lang="en-US" altLang="en-US" sz="1900" dirty="0" err="1">
                <a:solidFill>
                  <a:srgbClr val="C00000"/>
                </a:solidFill>
                <a:latin typeface="Times New Roman" panose="02020603050405020304" pitchFamily="18" charset="0"/>
                <a:cs typeface="Times New Roman" panose="02020603050405020304" pitchFamily="18" charset="0"/>
              </a:rPr>
              <a:t>thống</a:t>
            </a:r>
            <a:r>
              <a:rPr lang="en-US" altLang="en-US" sz="1900" dirty="0">
                <a:solidFill>
                  <a:srgbClr val="C00000"/>
                </a:solidFill>
                <a:latin typeface="Times New Roman" panose="02020603050405020304" pitchFamily="18" charset="0"/>
                <a:cs typeface="Times New Roman" panose="02020603050405020304" pitchFamily="18" charset="0"/>
              </a:rPr>
              <a:t> </a:t>
            </a:r>
            <a:r>
              <a:rPr lang="en-US" altLang="en-US" sz="1900" dirty="0" err="1">
                <a:solidFill>
                  <a:srgbClr val="C00000"/>
                </a:solidFill>
                <a:latin typeface="Times New Roman" panose="02020603050405020304" pitchFamily="18" charset="0"/>
                <a:cs typeface="Times New Roman" panose="02020603050405020304" pitchFamily="18" charset="0"/>
              </a:rPr>
              <a:t>nào</a:t>
            </a:r>
            <a:r>
              <a:rPr lang="en-US" altLang="en-US" sz="1900" dirty="0">
                <a:solidFill>
                  <a:srgbClr val="C00000"/>
                </a:solidFill>
                <a:latin typeface="Times New Roman" panose="02020603050405020304" pitchFamily="18" charset="0"/>
                <a:cs typeface="Times New Roman" panose="02020603050405020304" pitchFamily="18" charset="0"/>
              </a:rPr>
              <a:t> </a:t>
            </a:r>
            <a:r>
              <a:rPr lang="en-US" altLang="en-US" sz="1900" dirty="0" err="1">
                <a:solidFill>
                  <a:srgbClr val="C00000"/>
                </a:solidFill>
                <a:latin typeface="Times New Roman" panose="02020603050405020304" pitchFamily="18" charset="0"/>
                <a:cs typeface="Times New Roman" panose="02020603050405020304" pitchFamily="18" charset="0"/>
              </a:rPr>
              <a:t>của</a:t>
            </a:r>
            <a:r>
              <a:rPr lang="en-US" altLang="en-US" sz="1900" dirty="0">
                <a:solidFill>
                  <a:srgbClr val="C00000"/>
                </a:solidFill>
                <a:latin typeface="Times New Roman" panose="02020603050405020304" pitchFamily="18" charset="0"/>
                <a:cs typeface="Times New Roman" panose="02020603050405020304" pitchFamily="18" charset="0"/>
              </a:rPr>
              <a:t> </a:t>
            </a:r>
            <a:r>
              <a:rPr lang="en-US" altLang="en-US" sz="1900" dirty="0" err="1">
                <a:solidFill>
                  <a:srgbClr val="C00000"/>
                </a:solidFill>
                <a:latin typeface="Times New Roman" panose="02020603050405020304" pitchFamily="18" charset="0"/>
                <a:cs typeface="Times New Roman" panose="02020603050405020304" pitchFamily="18" charset="0"/>
              </a:rPr>
              <a:t>gia</a:t>
            </a:r>
            <a:r>
              <a:rPr lang="en-US" altLang="en-US" sz="1900" dirty="0">
                <a:solidFill>
                  <a:srgbClr val="C00000"/>
                </a:solidFill>
                <a:latin typeface="Times New Roman" panose="02020603050405020304" pitchFamily="18" charset="0"/>
                <a:cs typeface="Times New Roman" panose="02020603050405020304" pitchFamily="18" charset="0"/>
              </a:rPr>
              <a:t> </a:t>
            </a:r>
            <a:r>
              <a:rPr lang="en-US" altLang="en-US" sz="1900" dirty="0" err="1">
                <a:solidFill>
                  <a:srgbClr val="C00000"/>
                </a:solidFill>
                <a:latin typeface="Times New Roman" panose="02020603050405020304" pitchFamily="18" charset="0"/>
                <a:cs typeface="Times New Roman" panose="02020603050405020304" pitchFamily="18" charset="0"/>
              </a:rPr>
              <a:t>đình</a:t>
            </a:r>
            <a:r>
              <a:rPr lang="en-US" altLang="en-US" sz="1900" dirty="0">
                <a:solidFill>
                  <a:srgbClr val="C00000"/>
                </a:solidFill>
                <a:latin typeface="Times New Roman" panose="02020603050405020304" pitchFamily="18" charset="0"/>
                <a:cs typeface="Times New Roman" panose="02020603050405020304" pitchFamily="18" charset="0"/>
              </a:rPr>
              <a:t>, </a:t>
            </a:r>
            <a:r>
              <a:rPr lang="en-US" altLang="en-US" sz="1900" dirty="0" err="1">
                <a:solidFill>
                  <a:srgbClr val="C00000"/>
                </a:solidFill>
                <a:latin typeface="Times New Roman" panose="02020603050405020304" pitchFamily="18" charset="0"/>
                <a:cs typeface="Times New Roman" panose="02020603050405020304" pitchFamily="18" charset="0"/>
              </a:rPr>
              <a:t>dòng</a:t>
            </a:r>
            <a:r>
              <a:rPr lang="en-US" altLang="en-US" sz="1900" dirty="0">
                <a:solidFill>
                  <a:srgbClr val="C00000"/>
                </a:solidFill>
                <a:latin typeface="Times New Roman" panose="02020603050405020304" pitchFamily="18" charset="0"/>
                <a:cs typeface="Times New Roman" panose="02020603050405020304" pitchFamily="18" charset="0"/>
              </a:rPr>
              <a:t> </a:t>
            </a:r>
            <a:r>
              <a:rPr lang="en-US" altLang="en-US" sz="1900" dirty="0" err="1">
                <a:solidFill>
                  <a:srgbClr val="C00000"/>
                </a:solidFill>
                <a:latin typeface="Times New Roman" panose="02020603050405020304" pitchFamily="18" charset="0"/>
                <a:cs typeface="Times New Roman" panose="02020603050405020304" pitchFamily="18" charset="0"/>
              </a:rPr>
              <a:t>họ</a:t>
            </a:r>
            <a:r>
              <a:rPr lang="en-US" altLang="en-US" sz="1900" dirty="0">
                <a:solidFill>
                  <a:srgbClr val="C00000"/>
                </a:solidFill>
                <a:latin typeface="Times New Roman" panose="02020603050405020304" pitchFamily="18" charset="0"/>
                <a:cs typeface="Times New Roman" panose="02020603050405020304" pitchFamily="18" charset="0"/>
              </a:rPr>
              <a:t> </a:t>
            </a:r>
            <a:r>
              <a:rPr lang="en-US" altLang="en-US" sz="1900" dirty="0" err="1">
                <a:solidFill>
                  <a:srgbClr val="C00000"/>
                </a:solidFill>
                <a:latin typeface="Times New Roman" panose="02020603050405020304" pitchFamily="18" charset="0"/>
                <a:cs typeface="Times New Roman" panose="02020603050405020304" pitchFamily="18" charset="0"/>
              </a:rPr>
              <a:t>mình</a:t>
            </a:r>
            <a:r>
              <a:rPr lang="en-US" altLang="en-US" sz="1900" dirty="0">
                <a:solidFill>
                  <a:srgbClr val="C00000"/>
                </a:solidFill>
                <a:latin typeface="Times New Roman" panose="02020603050405020304" pitchFamily="18" charset="0"/>
                <a:cs typeface="Times New Roman" panose="02020603050405020304" pitchFamily="18" charset="0"/>
              </a:rPr>
              <a:t>?</a:t>
            </a:r>
            <a:r>
              <a:rPr lang="vi-VN" altLang="en-US" sz="1900" dirty="0">
                <a:solidFill>
                  <a:srgbClr val="C00000"/>
                </a:solidFill>
                <a:latin typeface="Times New Roman" panose="02020603050405020304" pitchFamily="18" charset="0"/>
                <a:cs typeface="Times New Roman" panose="02020603050405020304" pitchFamily="18" charset="0"/>
              </a:rPr>
              <a:t> </a:t>
            </a:r>
            <a:endParaRPr lang="en-US" sz="1900" dirty="0">
              <a:solidFill>
                <a:srgbClr val="C00000"/>
              </a:solidFill>
              <a:latin typeface="Times New Roman" panose="02020603050405020304" pitchFamily="18" charset="0"/>
              <a:ea typeface="Segoe UI" panose="020B0502040204020203" pitchFamily="34"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87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6076446" y="746636"/>
            <a:ext cx="4231721" cy="5040154"/>
          </a:xfrm>
        </p:spPr>
        <p:txBody>
          <a:bodyPr>
            <a:noAutofit/>
          </a:bodyPr>
          <a:lstStyle/>
          <a:p>
            <a:r>
              <a:rPr lang="en-US" sz="2000" dirty="0"/>
              <a:t>a - </a:t>
            </a:r>
            <a:r>
              <a:rPr lang="en-US" sz="2000" dirty="0" err="1"/>
              <a:t>Gia</a:t>
            </a:r>
            <a:r>
              <a:rPr lang="en-US" sz="2000" dirty="0"/>
              <a:t> </a:t>
            </a:r>
            <a:r>
              <a:rPr lang="en-US" sz="2000" dirty="0" err="1"/>
              <a:t>đình</a:t>
            </a:r>
            <a:r>
              <a:rPr lang="en-US" sz="2000" dirty="0"/>
              <a:t> Nam: </a:t>
            </a:r>
            <a:r>
              <a:rPr lang="en-US" sz="2000" dirty="0" err="1"/>
              <a:t>truyền</a:t>
            </a:r>
            <a:r>
              <a:rPr lang="en-US" sz="2000" dirty="0"/>
              <a:t> </a:t>
            </a:r>
            <a:r>
              <a:rPr lang="en-US" sz="2000" dirty="0" err="1"/>
              <a:t>thống</a:t>
            </a:r>
            <a:r>
              <a:rPr lang="en-US" sz="2000" dirty="0"/>
              <a:t> </a:t>
            </a:r>
            <a:r>
              <a:rPr lang="en-US" sz="2000" dirty="0" err="1"/>
              <a:t>hiếu</a:t>
            </a:r>
            <a:r>
              <a:rPr lang="en-US" sz="2000" dirty="0"/>
              <a:t> </a:t>
            </a:r>
            <a:r>
              <a:rPr lang="en-US" sz="2000" dirty="0" err="1"/>
              <a:t>học</a:t>
            </a:r>
            <a:r>
              <a:rPr lang="en-US" sz="2000" dirty="0"/>
              <a:t>.</a:t>
            </a:r>
          </a:p>
          <a:p>
            <a:r>
              <a:rPr lang="en-US" sz="2000" dirty="0"/>
              <a:t>- </a:t>
            </a:r>
            <a:r>
              <a:rPr lang="en-US" sz="2000" dirty="0" err="1"/>
              <a:t>Gia</a:t>
            </a:r>
            <a:r>
              <a:rPr lang="en-US" sz="2000" dirty="0"/>
              <a:t> </a:t>
            </a:r>
            <a:r>
              <a:rPr lang="en-US" sz="2000" dirty="0" err="1"/>
              <a:t>đình</a:t>
            </a:r>
            <a:r>
              <a:rPr lang="en-US" sz="2000" dirty="0"/>
              <a:t> </a:t>
            </a:r>
            <a:r>
              <a:rPr lang="en-US" sz="2000" dirty="0" err="1"/>
              <a:t>Hà</a:t>
            </a:r>
            <a:r>
              <a:rPr lang="en-US" sz="2000" dirty="0"/>
              <a:t>: </a:t>
            </a:r>
            <a:r>
              <a:rPr lang="en-US" sz="2000" dirty="0" err="1"/>
              <a:t>truyền</a:t>
            </a:r>
            <a:r>
              <a:rPr lang="en-US" sz="2000" dirty="0"/>
              <a:t> </a:t>
            </a:r>
            <a:r>
              <a:rPr lang="en-US" sz="2000" dirty="0" err="1"/>
              <a:t>thống</a:t>
            </a:r>
            <a:r>
              <a:rPr lang="en-US" sz="2000" dirty="0"/>
              <a:t> </a:t>
            </a:r>
            <a:r>
              <a:rPr lang="en-US" sz="2000" dirty="0" err="1"/>
              <a:t>yêu</a:t>
            </a:r>
            <a:r>
              <a:rPr lang="en-US" sz="2000" dirty="0"/>
              <a:t> </a:t>
            </a:r>
            <a:r>
              <a:rPr lang="en-US" sz="2000" dirty="0" err="1"/>
              <a:t>thương</a:t>
            </a:r>
            <a:r>
              <a:rPr lang="en-US" sz="2000" dirty="0"/>
              <a:t>, </a:t>
            </a:r>
            <a:r>
              <a:rPr lang="en-US" sz="2000" dirty="0" err="1"/>
              <a:t>giúp</a:t>
            </a:r>
            <a:r>
              <a:rPr lang="en-US" sz="2000" dirty="0"/>
              <a:t> </a:t>
            </a:r>
            <a:r>
              <a:rPr lang="en-US" sz="2000" dirty="0" err="1"/>
              <a:t>đỡ</a:t>
            </a:r>
            <a:r>
              <a:rPr lang="en-US" sz="2000" dirty="0"/>
              <a:t> </a:t>
            </a:r>
            <a:r>
              <a:rPr lang="en-US" sz="2000" dirty="0" err="1"/>
              <a:t>người</a:t>
            </a:r>
            <a:r>
              <a:rPr lang="en-US" sz="2000" dirty="0"/>
              <a:t> </a:t>
            </a:r>
            <a:r>
              <a:rPr lang="en-US" sz="2000" dirty="0" err="1"/>
              <a:t>khác</a:t>
            </a:r>
            <a:endParaRPr lang="en-US" sz="2000" dirty="0"/>
          </a:p>
          <a:p>
            <a:r>
              <a:rPr lang="en-US" sz="2000" dirty="0"/>
              <a:t>- </a:t>
            </a:r>
            <a:r>
              <a:rPr lang="en-US" sz="2000" dirty="0" err="1"/>
              <a:t>Gia</a:t>
            </a:r>
            <a:r>
              <a:rPr lang="en-US" sz="2000" dirty="0"/>
              <a:t> </a:t>
            </a:r>
            <a:r>
              <a:rPr lang="en-US" sz="2000" dirty="0" err="1"/>
              <a:t>đình</a:t>
            </a:r>
            <a:r>
              <a:rPr lang="en-US" sz="2000" dirty="0"/>
              <a:t> </a:t>
            </a:r>
            <a:r>
              <a:rPr lang="en-US" sz="2000" dirty="0" err="1"/>
              <a:t>Khuê</a:t>
            </a:r>
            <a:r>
              <a:rPr lang="en-US" sz="2000" dirty="0"/>
              <a:t>: </a:t>
            </a:r>
            <a:r>
              <a:rPr lang="en-US" sz="2000" dirty="0" err="1"/>
              <a:t>truyền</a:t>
            </a:r>
            <a:r>
              <a:rPr lang="en-US" sz="2000" dirty="0"/>
              <a:t> </a:t>
            </a:r>
            <a:r>
              <a:rPr lang="en-US" sz="2000" dirty="0" err="1"/>
              <a:t>thống</a:t>
            </a:r>
            <a:r>
              <a:rPr lang="en-US" sz="2000" dirty="0"/>
              <a:t> </a:t>
            </a:r>
            <a:r>
              <a:rPr lang="en-US" sz="2000" dirty="0" err="1"/>
              <a:t>làm</a:t>
            </a:r>
            <a:r>
              <a:rPr lang="en-US" sz="2000" dirty="0"/>
              <a:t> </a:t>
            </a:r>
            <a:r>
              <a:rPr lang="en-US" sz="2000" dirty="0" err="1"/>
              <a:t>mộc</a:t>
            </a:r>
            <a:r>
              <a:rPr lang="en-US" sz="2000" dirty="0"/>
              <a:t>.</a:t>
            </a:r>
          </a:p>
          <a:p>
            <a:r>
              <a:rPr lang="en-US" sz="2000" dirty="0">
                <a:solidFill>
                  <a:srgbClr val="00B0F0"/>
                </a:solidFill>
              </a:rPr>
              <a:t>b - Nam</a:t>
            </a:r>
            <a:r>
              <a:rPr lang="en-US" sz="2000" dirty="0"/>
              <a:t>: </a:t>
            </a:r>
            <a:r>
              <a:rPr lang="en-US" sz="2000" dirty="0" err="1"/>
              <a:t>tự</a:t>
            </a:r>
            <a:r>
              <a:rPr lang="en-US" sz="2000" dirty="0"/>
              <a:t> </a:t>
            </a:r>
            <a:r>
              <a:rPr lang="en-US" sz="2000" dirty="0" err="1"/>
              <a:t>hào</a:t>
            </a:r>
            <a:r>
              <a:rPr lang="en-US" sz="2000" dirty="0"/>
              <a:t> </a:t>
            </a:r>
            <a:r>
              <a:rPr lang="en-US" sz="2000" dirty="0" err="1"/>
              <a:t>nhất</a:t>
            </a:r>
            <a:r>
              <a:rPr lang="en-US" sz="2000" dirty="0"/>
              <a:t> </a:t>
            </a:r>
            <a:r>
              <a:rPr lang="en-US" sz="2000" dirty="0" err="1"/>
              <a:t>về</a:t>
            </a:r>
            <a:r>
              <a:rPr lang="en-US" sz="2000" dirty="0"/>
              <a:t> </a:t>
            </a:r>
            <a:r>
              <a:rPr lang="en-US" sz="2000" dirty="0" err="1"/>
              <a:t>sự</a:t>
            </a:r>
            <a:r>
              <a:rPr lang="en-US" sz="2000" dirty="0"/>
              <a:t> </a:t>
            </a:r>
            <a:r>
              <a:rPr lang="en-US" sz="2000" dirty="0" err="1"/>
              <a:t>nổ</a:t>
            </a:r>
            <a:r>
              <a:rPr lang="en-US" sz="2000" dirty="0"/>
              <a:t> </a:t>
            </a:r>
            <a:r>
              <a:rPr lang="en-US" sz="2000" dirty="0" err="1"/>
              <a:t>lực</a:t>
            </a:r>
            <a:r>
              <a:rPr lang="en-US" sz="2000" dirty="0"/>
              <a:t> </a:t>
            </a:r>
            <a:r>
              <a:rPr lang="en-US" sz="2000" dirty="0" err="1"/>
              <a:t>học</a:t>
            </a:r>
            <a:r>
              <a:rPr lang="en-US" sz="2000" dirty="0"/>
              <a:t> </a:t>
            </a:r>
            <a:r>
              <a:rPr lang="en-US" sz="2000" dirty="0" err="1"/>
              <a:t>tập</a:t>
            </a:r>
            <a:r>
              <a:rPr lang="en-US" sz="2000" dirty="0"/>
              <a:t> </a:t>
            </a:r>
            <a:r>
              <a:rPr lang="en-US" sz="2000" dirty="0" err="1"/>
              <a:t>nói</a:t>
            </a:r>
            <a:r>
              <a:rPr lang="en-US" sz="2000" dirty="0"/>
              <a:t> </a:t>
            </a:r>
            <a:r>
              <a:rPr lang="en-US" sz="2000" dirty="0" err="1"/>
              <a:t>được</a:t>
            </a:r>
            <a:r>
              <a:rPr lang="en-US" sz="2000" dirty="0"/>
              <a:t> </a:t>
            </a:r>
            <a:r>
              <a:rPr lang="en-US" sz="2000" dirty="0" err="1"/>
              <a:t>nhiều</a:t>
            </a:r>
            <a:r>
              <a:rPr lang="en-US" sz="2000" dirty="0"/>
              <a:t> </a:t>
            </a:r>
            <a:r>
              <a:rPr lang="en-US" sz="2000" dirty="0" err="1"/>
              <a:t>ngoại</a:t>
            </a:r>
            <a:r>
              <a:rPr lang="en-US" sz="2000" dirty="0"/>
              <a:t> </a:t>
            </a:r>
            <a:r>
              <a:rPr lang="en-US" sz="2000" dirty="0" err="1"/>
              <a:t>ngữ</a:t>
            </a:r>
            <a:r>
              <a:rPr lang="en-US" sz="2000" dirty="0"/>
              <a:t> </a:t>
            </a:r>
            <a:r>
              <a:rPr lang="en-US" sz="2000" dirty="0" err="1"/>
              <a:t>của</a:t>
            </a:r>
            <a:r>
              <a:rPr lang="en-US" sz="2000" dirty="0"/>
              <a:t> </a:t>
            </a:r>
            <a:r>
              <a:rPr lang="en-US" sz="2000" dirty="0" err="1"/>
              <a:t>bố</a:t>
            </a:r>
            <a:r>
              <a:rPr lang="en-US" sz="2000" dirty="0"/>
              <a:t>, </a:t>
            </a:r>
            <a:r>
              <a:rPr lang="en-US" sz="2000" dirty="0" err="1"/>
              <a:t>trí</a:t>
            </a:r>
            <a:r>
              <a:rPr lang="en-US" sz="2000" dirty="0"/>
              <a:t> </a:t>
            </a:r>
            <a:r>
              <a:rPr lang="en-US" sz="2000" dirty="0" err="1"/>
              <a:t>nhớ</a:t>
            </a:r>
            <a:r>
              <a:rPr lang="en-US" sz="2000" dirty="0"/>
              <a:t> </a:t>
            </a:r>
            <a:r>
              <a:rPr lang="en-US" sz="2000" dirty="0" err="1"/>
              <a:t>về</a:t>
            </a:r>
            <a:r>
              <a:rPr lang="en-US" sz="2000" dirty="0"/>
              <a:t> </a:t>
            </a:r>
            <a:r>
              <a:rPr lang="en-US" sz="2000" dirty="0" err="1"/>
              <a:t>các</a:t>
            </a:r>
            <a:r>
              <a:rPr lang="en-US" sz="2000" dirty="0"/>
              <a:t> </a:t>
            </a:r>
            <a:r>
              <a:rPr lang="en-US" sz="2000" dirty="0" err="1"/>
              <a:t>tác</a:t>
            </a:r>
            <a:r>
              <a:rPr lang="en-US" sz="2000" dirty="0"/>
              <a:t> </a:t>
            </a:r>
            <a:r>
              <a:rPr lang="en-US" sz="2000" dirty="0" err="1"/>
              <a:t>phẩm</a:t>
            </a:r>
            <a:r>
              <a:rPr lang="en-US" sz="2000" dirty="0"/>
              <a:t> </a:t>
            </a:r>
            <a:r>
              <a:rPr lang="en-US" sz="2000" dirty="0" err="1"/>
              <a:t>văn</a:t>
            </a:r>
            <a:r>
              <a:rPr lang="en-US" sz="2000" dirty="0"/>
              <a:t> </a:t>
            </a:r>
            <a:r>
              <a:rPr lang="en-US" sz="2000" dirty="0" err="1"/>
              <a:t>học</a:t>
            </a:r>
            <a:r>
              <a:rPr lang="en-US" sz="2000" dirty="0"/>
              <a:t> </a:t>
            </a:r>
            <a:r>
              <a:rPr lang="en-US" sz="2000" dirty="0" err="1"/>
              <a:t>và</a:t>
            </a:r>
            <a:r>
              <a:rPr lang="en-US" sz="2000" dirty="0"/>
              <a:t> </a:t>
            </a:r>
            <a:r>
              <a:rPr lang="en-US" sz="2000" dirty="0" err="1"/>
              <a:t>sự</a:t>
            </a:r>
            <a:r>
              <a:rPr lang="en-US" sz="2000" dirty="0"/>
              <a:t> </a:t>
            </a:r>
            <a:r>
              <a:rPr lang="en-US" sz="2000" dirty="0" err="1"/>
              <a:t>tự</a:t>
            </a:r>
            <a:r>
              <a:rPr lang="en-US" sz="2000" dirty="0"/>
              <a:t> </a:t>
            </a:r>
            <a:r>
              <a:rPr lang="en-US" sz="2000" dirty="0" err="1"/>
              <a:t>rèn</a:t>
            </a:r>
            <a:r>
              <a:rPr lang="en-US" sz="2000" dirty="0"/>
              <a:t> </a:t>
            </a:r>
            <a:r>
              <a:rPr lang="en-US" sz="2000" dirty="0" err="1"/>
              <a:t>luyện</a:t>
            </a:r>
            <a:r>
              <a:rPr lang="en-US" sz="2000" dirty="0"/>
              <a:t> </a:t>
            </a:r>
            <a:r>
              <a:rPr lang="en-US" sz="2000" dirty="0" err="1"/>
              <a:t>đọc</a:t>
            </a:r>
            <a:r>
              <a:rPr lang="en-US" sz="2000" dirty="0"/>
              <a:t> </a:t>
            </a:r>
            <a:r>
              <a:rPr lang="en-US" sz="2000" dirty="0" err="1"/>
              <a:t>thơ</a:t>
            </a:r>
            <a:r>
              <a:rPr lang="en-US" sz="2000" dirty="0"/>
              <a:t> </a:t>
            </a:r>
            <a:r>
              <a:rPr lang="en-US" sz="2000" dirty="0" err="1"/>
              <a:t>diễn</a:t>
            </a:r>
            <a:r>
              <a:rPr lang="en-US" sz="2000" dirty="0"/>
              <a:t> </a:t>
            </a:r>
            <a:r>
              <a:rPr lang="en-US" sz="2000" dirty="0" err="1"/>
              <a:t>cảm</a:t>
            </a:r>
            <a:r>
              <a:rPr lang="en-US" sz="2000" dirty="0"/>
              <a:t> </a:t>
            </a:r>
            <a:r>
              <a:rPr lang="en-US" sz="2000" dirty="0" err="1"/>
              <a:t>của</a:t>
            </a:r>
            <a:r>
              <a:rPr lang="en-US" sz="2000" dirty="0"/>
              <a:t> </a:t>
            </a:r>
            <a:r>
              <a:rPr lang="en-US" sz="2000" dirty="0" err="1"/>
              <a:t>mẹ</a:t>
            </a:r>
            <a:r>
              <a:rPr lang="en-US" sz="2000" dirty="0"/>
              <a:t>.</a:t>
            </a:r>
          </a:p>
          <a:p>
            <a:r>
              <a:rPr lang="en-US" sz="2000" dirty="0">
                <a:solidFill>
                  <a:srgbClr val="00B0F0"/>
                </a:solidFill>
              </a:rPr>
              <a:t>- </a:t>
            </a:r>
            <a:r>
              <a:rPr lang="en-US" sz="2000" dirty="0" err="1">
                <a:solidFill>
                  <a:srgbClr val="00B0F0"/>
                </a:solidFill>
              </a:rPr>
              <a:t>Hà</a:t>
            </a:r>
            <a:r>
              <a:rPr lang="en-US" sz="2000" dirty="0"/>
              <a:t>: </a:t>
            </a:r>
            <a:r>
              <a:rPr lang="en-US" sz="2000" dirty="0" err="1"/>
              <a:t>tự</a:t>
            </a:r>
            <a:r>
              <a:rPr lang="en-US" sz="2000" dirty="0"/>
              <a:t> </a:t>
            </a:r>
            <a:r>
              <a:rPr lang="en-US" sz="2000" dirty="0" err="1"/>
              <a:t>hào</a:t>
            </a:r>
            <a:r>
              <a:rPr lang="en-US" sz="2000" dirty="0"/>
              <a:t> </a:t>
            </a:r>
            <a:r>
              <a:rPr lang="en-US" sz="2000" dirty="0" err="1"/>
              <a:t>về</a:t>
            </a:r>
            <a:r>
              <a:rPr lang="en-US" sz="2000" dirty="0"/>
              <a:t> </a:t>
            </a:r>
            <a:r>
              <a:rPr lang="en-US" sz="2000" dirty="0" err="1"/>
              <a:t>tấm</a:t>
            </a:r>
            <a:r>
              <a:rPr lang="en-US" sz="2000" dirty="0"/>
              <a:t> </a:t>
            </a:r>
            <a:r>
              <a:rPr lang="en-US" sz="2000" dirty="0" err="1"/>
              <a:t>lòng</a:t>
            </a:r>
            <a:r>
              <a:rPr lang="en-US" sz="2000" dirty="0"/>
              <a:t> </a:t>
            </a:r>
            <a:r>
              <a:rPr lang="en-US" sz="2000" dirty="0" err="1"/>
              <a:t>sống</a:t>
            </a:r>
            <a:r>
              <a:rPr lang="en-US" sz="2000" dirty="0"/>
              <a:t> </a:t>
            </a:r>
            <a:r>
              <a:rPr lang="en-US" sz="2000" dirty="0" err="1"/>
              <a:t>chan</a:t>
            </a:r>
            <a:r>
              <a:rPr lang="en-US" sz="2000" dirty="0"/>
              <a:t> </a:t>
            </a:r>
            <a:r>
              <a:rPr lang="en-US" sz="2000" dirty="0" err="1"/>
              <a:t>hòa</a:t>
            </a:r>
            <a:r>
              <a:rPr lang="en-US" sz="2000" dirty="0"/>
              <a:t>, </a:t>
            </a:r>
            <a:r>
              <a:rPr lang="en-US" sz="2000" dirty="0" err="1"/>
              <a:t>yêu</a:t>
            </a:r>
            <a:r>
              <a:rPr lang="en-US" sz="2000" dirty="0"/>
              <a:t> </a:t>
            </a:r>
            <a:r>
              <a:rPr lang="en-US" sz="2000" dirty="0" err="1"/>
              <a:t>thương</a:t>
            </a:r>
            <a:r>
              <a:rPr lang="en-US" sz="2000" dirty="0"/>
              <a:t>, </a:t>
            </a:r>
            <a:r>
              <a:rPr lang="en-US" sz="2000" dirty="0" err="1"/>
              <a:t>đoàn</a:t>
            </a:r>
            <a:r>
              <a:rPr lang="en-US" sz="2000" dirty="0"/>
              <a:t> </a:t>
            </a:r>
            <a:r>
              <a:rPr lang="en-US" sz="2000" dirty="0" err="1"/>
              <a:t>kết</a:t>
            </a:r>
            <a:r>
              <a:rPr lang="en-US" sz="2000" dirty="0"/>
              <a:t>, </a:t>
            </a:r>
            <a:r>
              <a:rPr lang="en-US" sz="2000" dirty="0" err="1"/>
              <a:t>giúp</a:t>
            </a:r>
            <a:r>
              <a:rPr lang="en-US" sz="2000" dirty="0"/>
              <a:t> </a:t>
            </a:r>
            <a:r>
              <a:rPr lang="en-US" sz="2000" dirty="0" err="1"/>
              <a:t>đỡ</a:t>
            </a:r>
            <a:r>
              <a:rPr lang="en-US" sz="2000" dirty="0"/>
              <a:t> </a:t>
            </a:r>
            <a:r>
              <a:rPr lang="en-US" sz="2000" dirty="0" err="1"/>
              <a:t>người</a:t>
            </a:r>
            <a:r>
              <a:rPr lang="en-US" sz="2000" dirty="0"/>
              <a:t> </a:t>
            </a:r>
            <a:r>
              <a:rPr lang="en-US" sz="2000" dirty="0" err="1"/>
              <a:t>khác</a:t>
            </a:r>
            <a:r>
              <a:rPr lang="en-US" sz="2000" dirty="0"/>
              <a:t>.</a:t>
            </a:r>
          </a:p>
          <a:p>
            <a:r>
              <a:rPr lang="en-US" sz="2000" dirty="0">
                <a:solidFill>
                  <a:srgbClr val="00B0F0"/>
                </a:solidFill>
              </a:rPr>
              <a:t>- </a:t>
            </a:r>
            <a:r>
              <a:rPr lang="en-US" sz="2000" dirty="0" err="1">
                <a:solidFill>
                  <a:srgbClr val="00B0F0"/>
                </a:solidFill>
              </a:rPr>
              <a:t>Khuê</a:t>
            </a:r>
            <a:r>
              <a:rPr lang="en-US" sz="2000" dirty="0"/>
              <a:t>: </a:t>
            </a:r>
            <a:r>
              <a:rPr lang="en-US" sz="2000" dirty="0" err="1"/>
              <a:t>tự</a:t>
            </a:r>
            <a:r>
              <a:rPr lang="en-US" sz="2000" dirty="0"/>
              <a:t> </a:t>
            </a:r>
            <a:r>
              <a:rPr lang="en-US" sz="2000" dirty="0" err="1"/>
              <a:t>hào</a:t>
            </a:r>
            <a:r>
              <a:rPr lang="en-US" sz="2000" dirty="0"/>
              <a:t> </a:t>
            </a:r>
            <a:r>
              <a:rPr lang="en-US" sz="2000" dirty="0" err="1"/>
              <a:t>về</a:t>
            </a:r>
            <a:r>
              <a:rPr lang="en-US" sz="2000" dirty="0"/>
              <a:t> </a:t>
            </a:r>
            <a:r>
              <a:rPr lang="en-US" sz="2000" dirty="0" err="1"/>
              <a:t>nghề</a:t>
            </a:r>
            <a:r>
              <a:rPr lang="en-US" sz="2000" dirty="0"/>
              <a:t> </a:t>
            </a:r>
            <a:r>
              <a:rPr lang="en-US" sz="2000" dirty="0" err="1"/>
              <a:t>mộc</a:t>
            </a:r>
            <a:r>
              <a:rPr lang="en-US" sz="2000" dirty="0"/>
              <a:t> </a:t>
            </a:r>
            <a:r>
              <a:rPr lang="en-US" sz="2000" dirty="0" err="1"/>
              <a:t>điêu</a:t>
            </a:r>
            <a:r>
              <a:rPr lang="en-US" sz="2000" dirty="0"/>
              <a:t> </a:t>
            </a:r>
            <a:r>
              <a:rPr lang="en-US" sz="2000" dirty="0" err="1"/>
              <a:t>luyện</a:t>
            </a:r>
            <a:r>
              <a:rPr lang="en-US" sz="2000" dirty="0"/>
              <a:t> </a:t>
            </a:r>
            <a:r>
              <a:rPr lang="en-US" sz="2000" dirty="0" err="1"/>
              <a:t>của</a:t>
            </a:r>
            <a:r>
              <a:rPr lang="en-US" sz="2000" dirty="0"/>
              <a:t> </a:t>
            </a:r>
            <a:r>
              <a:rPr lang="en-US" sz="2000" dirty="0" err="1"/>
              <a:t>gia</a:t>
            </a:r>
            <a:r>
              <a:rPr lang="en-US" sz="2000" dirty="0"/>
              <a:t> </a:t>
            </a:r>
            <a:r>
              <a:rPr lang="en-US" sz="2000" dirty="0" err="1"/>
              <a:t>đình</a:t>
            </a:r>
            <a:r>
              <a:rPr lang="en-US" sz="2000" dirty="0"/>
              <a:t> </a:t>
            </a:r>
            <a:r>
              <a:rPr lang="en-US" sz="2000" dirty="0" err="1"/>
              <a:t>mình</a:t>
            </a:r>
            <a:r>
              <a:rPr lang="en-US" sz="2000" dirty="0"/>
              <a:t>.</a:t>
            </a:r>
          </a:p>
          <a:p>
            <a:endParaRPr lang="en-US" sz="2400" dirty="0">
              <a:solidFill>
                <a:schemeClr val="tx1"/>
              </a:solidFill>
            </a:endParaRPr>
          </a:p>
        </p:txBody>
      </p:sp>
      <p:sp>
        <p:nvSpPr>
          <p:cNvPr id="6" name="Cloud Callout 5"/>
          <p:cNvSpPr/>
          <p:nvPr/>
        </p:nvSpPr>
        <p:spPr>
          <a:xfrm>
            <a:off x="243840" y="116115"/>
            <a:ext cx="4130040" cy="6132584"/>
          </a:xfrm>
          <a:prstGeom prst="cloudCallout">
            <a:avLst>
              <a:gd name="adj1" fmla="val -51645"/>
              <a:gd name="adj2" fmla="val 83908"/>
            </a:avLst>
          </a:prstGeom>
        </p:spPr>
        <p:style>
          <a:lnRef idx="2">
            <a:schemeClr val="accent6"/>
          </a:lnRef>
          <a:fillRef idx="1">
            <a:schemeClr val="lt1"/>
          </a:fillRef>
          <a:effectRef idx="0">
            <a:schemeClr val="accent6"/>
          </a:effectRef>
          <a:fontRef idx="minor">
            <a:schemeClr val="dk1"/>
          </a:fontRef>
        </p:style>
        <p:txBody>
          <a:bodyPr rtlCol="0" anchor="ctr"/>
          <a:lstStyle/>
          <a:p>
            <a:pPr algn="just" eaLnBrk="0" fontAlgn="base" hangingPunct="0">
              <a:lnSpc>
                <a:spcPct val="115000"/>
              </a:lnSpc>
              <a:spcBef>
                <a:spcPts val="0"/>
              </a:spcBef>
              <a:spcAft>
                <a:spcPts val="400"/>
              </a:spcAft>
              <a:buClr>
                <a:srgbClr val="000000"/>
              </a:buClr>
              <a:buSzPts val="1000"/>
              <a:tabLst>
                <a:tab pos="486410" algn="l"/>
              </a:tabLst>
            </a:pPr>
            <a:r>
              <a:rPr lang="en-US" sz="2400" b="1" dirty="0" err="1">
                <a:solidFill>
                  <a:srgbClr val="C00000"/>
                </a:solidFill>
                <a:latin typeface="Times New Roman" panose="02020603050405020304" pitchFamily="18" charset="0"/>
                <a:cs typeface="Times New Roman" panose="02020603050405020304" pitchFamily="18" charset="0"/>
              </a:rPr>
              <a:t>Hỏi</a:t>
            </a:r>
            <a:r>
              <a:rPr lang="en-US" sz="2400" b="1"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Dựa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vào</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các</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thông</a:t>
            </a:r>
            <a:r>
              <a:rPr lang="en-US" sz="2400" dirty="0">
                <a:solidFill>
                  <a:srgbClr val="C00000"/>
                </a:solidFill>
                <a:latin typeface="Times New Roman" panose="02020603050405020304" pitchFamily="18" charset="0"/>
                <a:cs typeface="Times New Roman" panose="02020603050405020304" pitchFamily="18" charset="0"/>
              </a:rPr>
              <a:t> tin </a:t>
            </a:r>
            <a:r>
              <a:rPr lang="en-US" sz="2400" dirty="0" err="1">
                <a:solidFill>
                  <a:srgbClr val="C00000"/>
                </a:solidFill>
                <a:latin typeface="Times New Roman" panose="02020603050405020304" pitchFamily="18" charset="0"/>
                <a:cs typeface="Times New Roman" panose="02020603050405020304" pitchFamily="18" charset="0"/>
              </a:rPr>
              <a:t>trên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Các</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em</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hãy</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cho</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biết</a:t>
            </a:r>
            <a:r>
              <a:rPr lang="en-US" sz="2400" dirty="0">
                <a:solidFill>
                  <a:srgbClr val="C00000"/>
                </a:solidFill>
                <a:latin typeface="Times New Roman" panose="02020603050405020304" pitchFamily="18" charset="0"/>
                <a:cs typeface="Times New Roman" panose="02020603050405020304" pitchFamily="18" charset="0"/>
              </a:rPr>
              <a:t>: </a:t>
            </a:r>
          </a:p>
          <a:p>
            <a:pPr algn="just" eaLnBrk="0" fontAlgn="base" hangingPunct="0">
              <a:lnSpc>
                <a:spcPct val="115000"/>
              </a:lnSpc>
              <a:spcBef>
                <a:spcPts val="0"/>
              </a:spcBef>
              <a:spcAft>
                <a:spcPts val="400"/>
              </a:spcAft>
              <a:buClr>
                <a:srgbClr val="000000"/>
              </a:buClr>
              <a:buSzPts val="1000"/>
              <a:tabLst>
                <a:tab pos="486410" algn="l"/>
              </a:tabLst>
            </a:pP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Gia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đình</a:t>
            </a:r>
            <a:r>
              <a:rPr lang="en-US" sz="2400" dirty="0">
                <a:solidFill>
                  <a:srgbClr val="C00000"/>
                </a:solidFill>
                <a:latin typeface="Times New Roman" panose="02020603050405020304" pitchFamily="18" charset="0"/>
                <a:cs typeface="Times New Roman" panose="02020603050405020304" pitchFamily="18" charset="0"/>
              </a:rPr>
              <a:t> Nam, </a:t>
            </a:r>
            <a:r>
              <a:rPr lang="en-US" sz="2400" dirty="0" err="1">
                <a:solidFill>
                  <a:srgbClr val="C00000"/>
                </a:solidFill>
                <a:latin typeface="Times New Roman" panose="02020603050405020304" pitchFamily="18" charset="0"/>
                <a:cs typeface="Times New Roman" panose="02020603050405020304" pitchFamily="18" charset="0"/>
              </a:rPr>
              <a:t>Hà</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Khuê</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có</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những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truyền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thống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gì</a:t>
            </a:r>
            <a:r>
              <a:rPr lang="en-US" sz="2400" dirty="0">
                <a:solidFill>
                  <a:srgbClr val="C00000"/>
                </a:solidFill>
                <a:latin typeface="Times New Roman" panose="02020603050405020304" pitchFamily="18" charset="0"/>
                <a:cs typeface="Times New Roman" panose="02020603050405020304" pitchFamily="18" charset="0"/>
              </a:rPr>
              <a:t>? </a:t>
            </a:r>
          </a:p>
          <a:p>
            <a:pPr algn="just" eaLnBrk="0" fontAlgn="base" hangingPunct="0">
              <a:lnSpc>
                <a:spcPct val="115000"/>
              </a:lnSpc>
              <a:spcBef>
                <a:spcPts val="0"/>
              </a:spcBef>
              <a:spcAft>
                <a:spcPts val="400"/>
              </a:spcAft>
              <a:buClr>
                <a:srgbClr val="000000"/>
              </a:buClr>
              <a:buSzPts val="1000"/>
              <a:tabLst>
                <a:tab pos="486410" algn="l"/>
              </a:tabLst>
            </a:pPr>
            <a:r>
              <a:rPr lang="en-US" sz="2400" dirty="0">
                <a:solidFill>
                  <a:srgbClr val="C00000"/>
                </a:solidFill>
                <a:latin typeface="Times New Roman" panose="02020603050405020304" pitchFamily="18" charset="0"/>
                <a:cs typeface="Times New Roman" panose="02020603050405020304" pitchFamily="18" charset="0"/>
              </a:rPr>
              <a:t>- Nam, </a:t>
            </a:r>
            <a:r>
              <a:rPr lang="en-US" sz="2400" dirty="0" err="1">
                <a:solidFill>
                  <a:srgbClr val="C00000"/>
                </a:solidFill>
                <a:latin typeface="Times New Roman" panose="02020603050405020304" pitchFamily="18" charset="0"/>
                <a:cs typeface="Times New Roman" panose="02020603050405020304" pitchFamily="18" charset="0"/>
              </a:rPr>
              <a:t>Hà</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Khuê</a:t>
            </a:r>
            <a:r>
              <a:rPr 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tự</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hào</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về</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truyền</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thống</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nào</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của</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gia</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đình</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dòng</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họ</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mình</a:t>
            </a:r>
            <a:r>
              <a:rPr lang="en-US" altLang="en-US" sz="2400" dirty="0">
                <a:solidFill>
                  <a:srgbClr val="C00000"/>
                </a:solidFill>
                <a:latin typeface="Times New Roman" panose="02020603050405020304" pitchFamily="18" charset="0"/>
                <a:cs typeface="Times New Roman" panose="02020603050405020304" pitchFamily="18" charset="0"/>
              </a:rPr>
              <a:t>?</a:t>
            </a:r>
            <a:r>
              <a:rPr lang="vi-VN" altLang="en-US" sz="2400" dirty="0">
                <a:solidFill>
                  <a:srgbClr val="C00000"/>
                </a:solidFill>
                <a:latin typeface="Times New Roman" panose="02020603050405020304" pitchFamily="18" charset="0"/>
                <a:cs typeface="Times New Roman" panose="02020603050405020304" pitchFamily="18" charset="0"/>
              </a:rPr>
              <a:t> </a:t>
            </a:r>
            <a:endParaRPr lang="en-US" sz="2400" dirty="0">
              <a:solidFill>
                <a:srgbClr val="C00000"/>
              </a:solidFill>
              <a:latin typeface="Times New Roman" panose="02020603050405020304" pitchFamily="18" charset="0"/>
              <a:ea typeface="Segoe UI" panose="020B0502040204020203" pitchFamily="34" charset="0"/>
              <a:cs typeface="Times New Roman" panose="02020603050405020304" pitchFamily="18" charset="0"/>
            </a:endParaRPr>
          </a:p>
        </p:txBody>
      </p:sp>
      <p:pic>
        <p:nvPicPr>
          <p:cNvPr id="11" name="Picture 15" descr="b00f0a891b96caa050f493ee863d966a.png"/>
          <p:cNvPicPr>
            <a:picLocks noChangeAspect="1"/>
          </p:cNvPicPr>
          <p:nvPr/>
        </p:nvPicPr>
        <p:blipFill>
          <a:blip r:embed="rId2">
            <a:extLst>
              <a:ext uri="{28A0092B-C50C-407E-A947-70E740481C1C}">
                <a14:useLocalDpi xmlns:a14="http://schemas.microsoft.com/office/drawing/2010/main" val="0"/>
              </a:ext>
            </a:extLst>
          </a:blip>
          <a:srcRect l="24313" t="12427" r="9872" b="3661"/>
          <a:stretch>
            <a:fillRect/>
          </a:stretch>
        </p:blipFill>
        <p:spPr bwMode="auto">
          <a:xfrm>
            <a:off x="4373880" y="3266713"/>
            <a:ext cx="2006838" cy="365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875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 calcmode="lin" valueType="num">
                                      <p:cBhvr additive="base">
                                        <p:cTn id="4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1491191-C361-4BD8-90FB-45DF1C661FED}" type="slidenum">
              <a:rPr lang="en-US" smtClean="0">
                <a:solidFill>
                  <a:prstClr val="black">
                    <a:tint val="75000"/>
                  </a:prstClr>
                </a:solidFill>
              </a:rPr>
              <a:pPr>
                <a:defRPr/>
              </a:pPr>
              <a:t>9</a:t>
            </a:fld>
            <a:endParaRPr lang="en-US">
              <a:solidFill>
                <a:prstClr val="black">
                  <a:tint val="75000"/>
                </a:prstClr>
              </a:solidFill>
            </a:endParaRPr>
          </a:p>
        </p:txBody>
      </p:sp>
      <p:sp>
        <p:nvSpPr>
          <p:cNvPr id="3" name="矩形 4"/>
          <p:cNvSpPr/>
          <p:nvPr/>
        </p:nvSpPr>
        <p:spPr>
          <a:xfrm>
            <a:off x="61834" y="-67425"/>
            <a:ext cx="3604074" cy="3757317"/>
          </a:xfrm>
          <a:prstGeom prst="rect">
            <a:avLst/>
          </a:prstGeom>
          <a:solidFill>
            <a:srgbClr val="1D9BB8">
              <a:alpha val="37000"/>
            </a:srgbClr>
          </a:solidFill>
          <a:ln w="12700" cap="flat" cmpd="sng" algn="ctr">
            <a:solidFill>
              <a:srgbClr val="1D9BB8">
                <a:shade val="50000"/>
              </a:srgbClr>
            </a:solidFill>
            <a:prstDash val="solid"/>
            <a:miter lim="800000"/>
          </a:ln>
          <a:effectLst/>
        </p:spPr>
        <p:txBody>
          <a:bodyPr rtlCol="0" anchor="ctr"/>
          <a:lstStyle/>
          <a:p>
            <a:pPr algn="ctr"/>
            <a:endParaRPr lang="zh-CN" altLang="en-US" kern="0">
              <a:solidFill>
                <a:prstClr val="white"/>
              </a:solidFill>
              <a:latin typeface="Lato Light"/>
            </a:endParaRPr>
          </a:p>
        </p:txBody>
      </p:sp>
      <p:grpSp>
        <p:nvGrpSpPr>
          <p:cNvPr id="7" name="组合 33"/>
          <p:cNvGrpSpPr/>
          <p:nvPr/>
        </p:nvGrpSpPr>
        <p:grpSpPr>
          <a:xfrm rot="16200000" flipH="1">
            <a:off x="5191117" y="2293711"/>
            <a:ext cx="1442024" cy="719424"/>
            <a:chOff x="2467503" y="4400363"/>
            <a:chExt cx="1442024" cy="719424"/>
          </a:xfrm>
        </p:grpSpPr>
        <p:cxnSp>
          <p:nvCxnSpPr>
            <p:cNvPr id="8" name="PA_直接连接符 30"/>
            <p:cNvCxnSpPr/>
            <p:nvPr>
              <p:custDataLst>
                <p:tags r:id="rId12"/>
              </p:custDataLst>
            </p:nvPr>
          </p:nvCxnSpPr>
          <p:spPr>
            <a:xfrm flipH="1">
              <a:off x="3190897" y="4401156"/>
              <a:ext cx="718630" cy="718631"/>
            </a:xfrm>
            <a:prstGeom prst="line">
              <a:avLst/>
            </a:prstGeom>
            <a:noFill/>
            <a:ln w="38100" cap="rnd" cmpd="sng" algn="ctr">
              <a:solidFill>
                <a:sysClr val="window" lastClr="FFFFFF"/>
              </a:solidFill>
              <a:prstDash val="solid"/>
              <a:miter lim="800000"/>
            </a:ln>
            <a:effectLst/>
          </p:spPr>
        </p:cxnSp>
        <p:cxnSp>
          <p:nvCxnSpPr>
            <p:cNvPr id="9" name="PA_直接连接符 30"/>
            <p:cNvCxnSpPr/>
            <p:nvPr>
              <p:custDataLst>
                <p:tags r:id="rId13"/>
              </p:custDataLst>
            </p:nvPr>
          </p:nvCxnSpPr>
          <p:spPr>
            <a:xfrm rot="5400000" flipH="1">
              <a:off x="2467504" y="4400362"/>
              <a:ext cx="718630" cy="718631"/>
            </a:xfrm>
            <a:prstGeom prst="line">
              <a:avLst/>
            </a:prstGeom>
            <a:noFill/>
            <a:ln w="38100" cap="rnd" cmpd="sng" algn="ctr">
              <a:solidFill>
                <a:sysClr val="window" lastClr="FFFFFF"/>
              </a:solidFill>
              <a:prstDash val="solid"/>
              <a:miter lim="800000"/>
            </a:ln>
            <a:effectLst/>
          </p:spPr>
        </p:cxnSp>
      </p:grpSp>
      <p:grpSp>
        <p:nvGrpSpPr>
          <p:cNvPr id="10" name="PA_组合 58"/>
          <p:cNvGrpSpPr/>
          <p:nvPr>
            <p:custDataLst>
              <p:tags r:id="rId1"/>
            </p:custDataLst>
          </p:nvPr>
        </p:nvGrpSpPr>
        <p:grpSpPr>
          <a:xfrm>
            <a:off x="5182610" y="5727473"/>
            <a:ext cx="369807" cy="856603"/>
            <a:chOff x="6697441" y="5773974"/>
            <a:chExt cx="439960" cy="1019104"/>
          </a:xfrm>
        </p:grpSpPr>
        <p:grpSp>
          <p:nvGrpSpPr>
            <p:cNvPr id="11" name="PA_组合 49"/>
            <p:cNvGrpSpPr/>
            <p:nvPr>
              <p:custDataLst>
                <p:tags r:id="rId3"/>
              </p:custDataLst>
            </p:nvPr>
          </p:nvGrpSpPr>
          <p:grpSpPr>
            <a:xfrm>
              <a:off x="6698167" y="6159623"/>
              <a:ext cx="439234" cy="219131"/>
              <a:chOff x="2467501" y="4444780"/>
              <a:chExt cx="1442026" cy="719417"/>
            </a:xfrm>
          </p:grpSpPr>
          <p:cxnSp>
            <p:nvCxnSpPr>
              <p:cNvPr id="18" name="PA_直接连接符 30"/>
              <p:cNvCxnSpPr/>
              <p:nvPr>
                <p:custDataLst>
                  <p:tags r:id="rId10"/>
                </p:custDataLst>
              </p:nvPr>
            </p:nvCxnSpPr>
            <p:spPr>
              <a:xfrm flipH="1">
                <a:off x="3190895" y="4445567"/>
                <a:ext cx="718632" cy="718630"/>
              </a:xfrm>
              <a:prstGeom prst="line">
                <a:avLst/>
              </a:prstGeom>
              <a:noFill/>
              <a:ln w="38100" cap="rnd" cmpd="sng" algn="ctr">
                <a:solidFill>
                  <a:sysClr val="window" lastClr="FFFFFF"/>
                </a:solidFill>
                <a:prstDash val="solid"/>
                <a:miter lim="800000"/>
              </a:ln>
              <a:effectLst/>
            </p:spPr>
          </p:cxnSp>
          <p:cxnSp>
            <p:nvCxnSpPr>
              <p:cNvPr id="19" name="PA_直接连接符 30"/>
              <p:cNvCxnSpPr/>
              <p:nvPr>
                <p:custDataLst>
                  <p:tags r:id="rId11"/>
                </p:custDataLst>
              </p:nvPr>
            </p:nvCxnSpPr>
            <p:spPr>
              <a:xfrm rot="5400000" flipH="1">
                <a:off x="2467503" y="4444778"/>
                <a:ext cx="718630" cy="718633"/>
              </a:xfrm>
              <a:prstGeom prst="line">
                <a:avLst/>
              </a:prstGeom>
              <a:noFill/>
              <a:ln w="38100" cap="rnd" cmpd="sng" algn="ctr">
                <a:solidFill>
                  <a:sysClr val="window" lastClr="FFFFFF"/>
                </a:solidFill>
                <a:prstDash val="solid"/>
                <a:miter lim="800000"/>
              </a:ln>
              <a:effectLst/>
            </p:spPr>
          </p:cxnSp>
        </p:grpSp>
        <p:grpSp>
          <p:nvGrpSpPr>
            <p:cNvPr id="12" name="PA_组合 49"/>
            <p:cNvGrpSpPr/>
            <p:nvPr>
              <p:custDataLst>
                <p:tags r:id="rId4"/>
              </p:custDataLst>
            </p:nvPr>
          </p:nvGrpSpPr>
          <p:grpSpPr>
            <a:xfrm>
              <a:off x="6698167" y="5773974"/>
              <a:ext cx="439233" cy="219133"/>
              <a:chOff x="2467503" y="4400363"/>
              <a:chExt cx="1442024" cy="719424"/>
            </a:xfrm>
          </p:grpSpPr>
          <p:cxnSp>
            <p:nvCxnSpPr>
              <p:cNvPr id="16" name="PA_直接连接符 30"/>
              <p:cNvCxnSpPr/>
              <p:nvPr>
                <p:custDataLst>
                  <p:tags r:id="rId8"/>
                </p:custDataLst>
              </p:nvPr>
            </p:nvCxnSpPr>
            <p:spPr>
              <a:xfrm flipH="1">
                <a:off x="3190897" y="4401156"/>
                <a:ext cx="718630" cy="718631"/>
              </a:xfrm>
              <a:prstGeom prst="line">
                <a:avLst/>
              </a:prstGeom>
              <a:noFill/>
              <a:ln w="38100" cap="rnd" cmpd="sng" algn="ctr">
                <a:solidFill>
                  <a:sysClr val="window" lastClr="FFFFFF"/>
                </a:solidFill>
                <a:prstDash val="solid"/>
                <a:miter lim="800000"/>
              </a:ln>
              <a:effectLst/>
            </p:spPr>
          </p:cxnSp>
          <p:cxnSp>
            <p:nvCxnSpPr>
              <p:cNvPr id="17" name="PA_直接连接符 30"/>
              <p:cNvCxnSpPr/>
              <p:nvPr>
                <p:custDataLst>
                  <p:tags r:id="rId9"/>
                </p:custDataLst>
              </p:nvPr>
            </p:nvCxnSpPr>
            <p:spPr>
              <a:xfrm rot="5400000" flipH="1">
                <a:off x="2467504" y="4400362"/>
                <a:ext cx="718630" cy="718631"/>
              </a:xfrm>
              <a:prstGeom prst="line">
                <a:avLst/>
              </a:prstGeom>
              <a:noFill/>
              <a:ln w="38100" cap="rnd" cmpd="sng" algn="ctr">
                <a:solidFill>
                  <a:sysClr val="window" lastClr="FFFFFF"/>
                </a:solidFill>
                <a:prstDash val="solid"/>
                <a:miter lim="800000"/>
              </a:ln>
              <a:effectLst/>
            </p:spPr>
          </p:cxnSp>
        </p:grpSp>
        <p:grpSp>
          <p:nvGrpSpPr>
            <p:cNvPr id="13" name="PA_组合 49"/>
            <p:cNvGrpSpPr/>
            <p:nvPr>
              <p:custDataLst>
                <p:tags r:id="rId5"/>
              </p:custDataLst>
            </p:nvPr>
          </p:nvGrpSpPr>
          <p:grpSpPr>
            <a:xfrm>
              <a:off x="6697441" y="6573945"/>
              <a:ext cx="439233" cy="219133"/>
              <a:chOff x="2467503" y="4400363"/>
              <a:chExt cx="1442024" cy="719424"/>
            </a:xfrm>
          </p:grpSpPr>
          <p:cxnSp>
            <p:nvCxnSpPr>
              <p:cNvPr id="14" name="PA_直接连接符 30"/>
              <p:cNvCxnSpPr/>
              <p:nvPr>
                <p:custDataLst>
                  <p:tags r:id="rId6"/>
                </p:custDataLst>
              </p:nvPr>
            </p:nvCxnSpPr>
            <p:spPr>
              <a:xfrm flipH="1">
                <a:off x="3190897" y="4401156"/>
                <a:ext cx="718630" cy="718631"/>
              </a:xfrm>
              <a:prstGeom prst="line">
                <a:avLst/>
              </a:prstGeom>
              <a:noFill/>
              <a:ln w="38100" cap="rnd" cmpd="sng" algn="ctr">
                <a:solidFill>
                  <a:sysClr val="window" lastClr="FFFFFF"/>
                </a:solidFill>
                <a:prstDash val="solid"/>
                <a:miter lim="800000"/>
              </a:ln>
              <a:effectLst/>
            </p:spPr>
          </p:cxnSp>
          <p:cxnSp>
            <p:nvCxnSpPr>
              <p:cNvPr id="15" name="PA_直接连接符 30"/>
              <p:cNvCxnSpPr/>
              <p:nvPr>
                <p:custDataLst>
                  <p:tags r:id="rId7"/>
                </p:custDataLst>
              </p:nvPr>
            </p:nvCxnSpPr>
            <p:spPr>
              <a:xfrm rot="5400000" flipH="1">
                <a:off x="2467504" y="4400362"/>
                <a:ext cx="718630" cy="718631"/>
              </a:xfrm>
              <a:prstGeom prst="line">
                <a:avLst/>
              </a:prstGeom>
              <a:noFill/>
              <a:ln w="38100" cap="rnd" cmpd="sng" algn="ctr">
                <a:solidFill>
                  <a:sysClr val="window" lastClr="FFFFFF"/>
                </a:solidFill>
                <a:prstDash val="solid"/>
                <a:miter lim="800000"/>
              </a:ln>
              <a:effectLst/>
            </p:spPr>
          </p:cxnSp>
        </p:grpSp>
      </p:grpSp>
      <p:sp>
        <p:nvSpPr>
          <p:cNvPr id="21" name="PA_菱形 23"/>
          <p:cNvSpPr/>
          <p:nvPr>
            <p:custDataLst>
              <p:tags r:id="rId2"/>
            </p:custDataLst>
          </p:nvPr>
        </p:nvSpPr>
        <p:spPr>
          <a:xfrm flipH="1">
            <a:off x="9253468" y="1329249"/>
            <a:ext cx="422417" cy="422417"/>
          </a:xfrm>
          <a:prstGeom prst="diamond">
            <a:avLst/>
          </a:prstGeom>
          <a:solidFill>
            <a:srgbClr val="F3D3BC"/>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endParaRPr lang="zh-CN" altLang="en-US" kern="0">
              <a:solidFill>
                <a:prstClr val="white"/>
              </a:solidFill>
              <a:latin typeface="Lato Light"/>
            </a:endParaRPr>
          </a:p>
        </p:txBody>
      </p:sp>
      <p:sp>
        <p:nvSpPr>
          <p:cNvPr id="22" name="文本框 10"/>
          <p:cNvSpPr txBox="1"/>
          <p:nvPr/>
        </p:nvSpPr>
        <p:spPr>
          <a:xfrm>
            <a:off x="3072111" y="109405"/>
            <a:ext cx="7965482" cy="2985433"/>
          </a:xfrm>
          <a:prstGeom prst="rect">
            <a:avLst/>
          </a:prstGeom>
          <a:noFill/>
        </p:spPr>
        <p:txBody>
          <a:bodyPr wrap="square" rtlCol="0">
            <a:spAutoFit/>
          </a:bodyPr>
          <a:lstStyle/>
          <a:p>
            <a:pPr algn="ctr"/>
            <a:r>
              <a:rPr lang="en-US" altLang="zh-CN" sz="6000" dirty="0">
                <a:solidFill>
                  <a:srgbClr val="C00000"/>
                </a:solidFill>
                <a:latin typeface="Times New Roman" pitchFamily="18" charset="0"/>
                <a:cs typeface="Times New Roman" pitchFamily="18" charset="0"/>
              </a:rPr>
              <a:t>II.</a:t>
            </a:r>
            <a:r>
              <a:rPr lang="en-US" altLang="zh-CN" sz="6000" dirty="0">
                <a:solidFill>
                  <a:srgbClr val="FF0000"/>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KHÁM PHÁ</a:t>
            </a:r>
          </a:p>
          <a:p>
            <a:pPr algn="ctr"/>
            <a:r>
              <a:rPr lang="en-US" sz="4000" dirty="0"/>
              <a:t>2/ Ý </a:t>
            </a:r>
            <a:r>
              <a:rPr lang="en-US" sz="4000" dirty="0" err="1"/>
              <a:t>nghĩa</a:t>
            </a:r>
            <a:r>
              <a:rPr lang="en-US" sz="4000" dirty="0"/>
              <a:t>:</a:t>
            </a:r>
          </a:p>
          <a:p>
            <a:pPr algn="ctr"/>
            <a:endParaRPr lang="zh-CN" altLang="en-US" sz="8800" dirty="0">
              <a:solidFill>
                <a:srgbClr val="C00000"/>
              </a:solidFill>
              <a:latin typeface="Times New Roman" pitchFamily="18" charset="0"/>
              <a:cs typeface="Times New Roman" pitchFamily="18" charset="0"/>
            </a:endParaRPr>
          </a:p>
        </p:txBody>
      </p:sp>
      <p:pic>
        <p:nvPicPr>
          <p:cNvPr id="23" name="图片 2"/>
          <p:cNvPicPr>
            <a:picLocks noChangeAspect="1"/>
          </p:cNvPicPr>
          <p:nvPr/>
        </p:nvPicPr>
        <p:blipFill>
          <a:blip r:embed="rId15">
            <a:extLst>
              <a:ext uri="{28A0092B-C50C-407E-A947-70E740481C1C}">
                <a14:useLocalDpi xmlns:a14="http://schemas.microsoft.com/office/drawing/2010/main" val="0"/>
              </a:ext>
            </a:extLst>
          </a:blip>
          <a:srcRect l="50168" t="20952" r="548" b="27864"/>
          <a:stretch>
            <a:fillRect/>
          </a:stretch>
        </p:blipFill>
        <p:spPr bwMode="auto">
          <a:xfrm>
            <a:off x="5994643" y="3933045"/>
            <a:ext cx="5886451" cy="287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5" descr="b00f0a891b96caa050f493ee863d966a.png"/>
          <p:cNvPicPr>
            <a:picLocks noChangeAspect="1"/>
          </p:cNvPicPr>
          <p:nvPr/>
        </p:nvPicPr>
        <p:blipFill>
          <a:blip r:embed="rId16">
            <a:extLst>
              <a:ext uri="{28A0092B-C50C-407E-A947-70E740481C1C}">
                <a14:useLocalDpi xmlns:a14="http://schemas.microsoft.com/office/drawing/2010/main" val="0"/>
              </a:ext>
            </a:extLst>
          </a:blip>
          <a:srcRect l="24313" t="12427" r="9872" b="3661"/>
          <a:stretch>
            <a:fillRect/>
          </a:stretch>
        </p:blipFill>
        <p:spPr bwMode="auto">
          <a:xfrm>
            <a:off x="1036341" y="105992"/>
            <a:ext cx="3259137" cy="365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300250" y="3715081"/>
            <a:ext cx="3403755" cy="3065455"/>
          </a:xfrm>
          <a:prstGeom prst="rect">
            <a:avLst/>
          </a:prstGeom>
          <a:blipFill>
            <a:blip r:embed="rId17"/>
            <a:tile tx="0" ty="0" sx="100000" sy="100000" flip="none" algn="tl"/>
          </a:blipFill>
        </p:spPr>
        <p:txBody>
          <a:bodyPr wrap="square" rtlCol="0">
            <a:spAutoFit/>
          </a:bodyPr>
          <a:lstStyle/>
          <a:p>
            <a:pPr algn="just" eaLnBrk="0" fontAlgn="base" hangingPunct="0">
              <a:lnSpc>
                <a:spcPct val="115000"/>
              </a:lnSpc>
              <a:spcBef>
                <a:spcPts val="0"/>
              </a:spcBef>
              <a:spcAft>
                <a:spcPts val="400"/>
              </a:spcAft>
              <a:buClr>
                <a:srgbClr val="000000"/>
              </a:buClr>
              <a:buSzPts val="1000"/>
              <a:tabLst>
                <a:tab pos="486410" algn="l"/>
              </a:tabLst>
            </a:pPr>
            <a:r>
              <a:rPr lang="en-US" sz="2400" b="1" dirty="0" err="1">
                <a:solidFill>
                  <a:srgbClr val="C00000"/>
                </a:solidFill>
                <a:latin typeface="Times New Roman" panose="02020603050405020304" pitchFamily="18" charset="0"/>
                <a:cs typeface="Times New Roman" panose="02020603050405020304" pitchFamily="18" charset="0"/>
              </a:rPr>
              <a:t>Hỏi</a:t>
            </a:r>
            <a:r>
              <a:rPr lang="en-US" sz="2400" b="1"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Dựa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vào</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thông</a:t>
            </a:r>
            <a:r>
              <a:rPr lang="en-US" sz="2400" dirty="0">
                <a:solidFill>
                  <a:srgbClr val="C00000"/>
                </a:solidFill>
                <a:latin typeface="Times New Roman" panose="02020603050405020304" pitchFamily="18" charset="0"/>
                <a:cs typeface="Times New Roman" panose="02020603050405020304" pitchFamily="18" charset="0"/>
              </a:rPr>
              <a:t> tin 1, </a:t>
            </a:r>
            <a:r>
              <a:rPr lang="en-US" sz="2400" dirty="0" err="1">
                <a:solidFill>
                  <a:srgbClr val="C00000"/>
                </a:solidFill>
                <a:latin typeface="Times New Roman" panose="02020603050405020304" pitchFamily="18" charset="0"/>
                <a:cs typeface="Times New Roman" panose="02020603050405020304" pitchFamily="18" charset="0"/>
              </a:rPr>
              <a:t>thông</a:t>
            </a:r>
            <a:r>
              <a:rPr lang="en-US" sz="2400" dirty="0">
                <a:solidFill>
                  <a:srgbClr val="C00000"/>
                </a:solidFill>
                <a:latin typeface="Times New Roman" panose="02020603050405020304" pitchFamily="18" charset="0"/>
                <a:cs typeface="Times New Roman" panose="02020603050405020304" pitchFamily="18" charset="0"/>
              </a:rPr>
              <a:t> tin 2 </a:t>
            </a:r>
            <a:r>
              <a:rPr lang="en-US" sz="2400" dirty="0" err="1">
                <a:solidFill>
                  <a:srgbClr val="C00000"/>
                </a:solidFill>
                <a:latin typeface="Times New Roman" panose="02020603050405020304" pitchFamily="18" charset="0"/>
                <a:cs typeface="Times New Roman" panose="02020603050405020304" pitchFamily="18" charset="0"/>
              </a:rPr>
              <a:t>và</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thông</a:t>
            </a:r>
            <a:r>
              <a:rPr lang="en-US" sz="2400" dirty="0">
                <a:solidFill>
                  <a:srgbClr val="C00000"/>
                </a:solidFill>
                <a:latin typeface="Times New Roman" panose="02020603050405020304" pitchFamily="18" charset="0"/>
                <a:cs typeface="Times New Roman" panose="02020603050405020304" pitchFamily="18" charset="0"/>
              </a:rPr>
              <a:t> tin 3. </a:t>
            </a:r>
            <a:r>
              <a:rPr lang="en-US" sz="2400" dirty="0" err="1">
                <a:solidFill>
                  <a:srgbClr val="C00000"/>
                </a:solidFill>
                <a:latin typeface="Times New Roman" panose="02020603050405020304" pitchFamily="18" charset="0"/>
                <a:cs typeface="Times New Roman" panose="02020603050405020304" pitchFamily="18" charset="0"/>
              </a:rPr>
              <a:t>Các</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em</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hãy</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cho</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biết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Truyền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thống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gia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đình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dòng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họ</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có</a:t>
            </a:r>
            <a:r>
              <a:rPr lang="en-US" sz="2400" dirty="0">
                <a:solidFill>
                  <a:srgbClr val="C00000"/>
                </a:solidFill>
                <a:latin typeface="Times New Roman" panose="02020603050405020304" pitchFamily="18" charset="0"/>
                <a:cs typeface="Times New Roman" panose="02020603050405020304" pitchFamily="18" charset="0"/>
              </a:rPr>
              <a:t> ý </a:t>
            </a:r>
            <a:r>
              <a:rPr lang="en-US" sz="2400" dirty="0" err="1">
                <a:solidFill>
                  <a:srgbClr val="C00000"/>
                </a:solidFill>
                <a:latin typeface="Times New Roman" panose="02020603050405020304" pitchFamily="18" charset="0"/>
                <a:cs typeface="Times New Roman" panose="02020603050405020304" pitchFamily="18" charset="0"/>
              </a:rPr>
              <a:t>nghĩa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như</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thế</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nào</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với</a:t>
            </a:r>
            <a:r>
              <a:rPr lang="en-US" sz="2400" dirty="0">
                <a:solidFill>
                  <a:srgbClr val="C00000"/>
                </a:solidFill>
                <a:latin typeface="Times New Roman" panose="02020603050405020304" pitchFamily="18" charset="0"/>
                <a:cs typeface="Times New Roman" panose="02020603050405020304" pitchFamily="18" charset="0"/>
              </a:rPr>
              <a:t> Nam, </a:t>
            </a:r>
            <a:r>
              <a:rPr lang="en-US" sz="2400" dirty="0" err="1">
                <a:solidFill>
                  <a:srgbClr val="C00000"/>
                </a:solidFill>
                <a:latin typeface="Times New Roman" panose="02020603050405020304" pitchFamily="18" charset="0"/>
                <a:cs typeface="Times New Roman" panose="02020603050405020304" pitchFamily="18" charset="0"/>
              </a:rPr>
              <a:t>Hà</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Khuê</a:t>
            </a:r>
            <a:r>
              <a:rPr lang="en-US" altLang="en-US" sz="2400" dirty="0">
                <a:solidFill>
                  <a:srgbClr val="C00000"/>
                </a:solidFill>
                <a:latin typeface="Times New Roman" panose="02020603050405020304" pitchFamily="18" charset="0"/>
                <a:cs typeface="Times New Roman" panose="02020603050405020304" pitchFamily="18" charset="0"/>
              </a:rPr>
              <a:t>?</a:t>
            </a:r>
            <a:r>
              <a:rPr lang="vi-VN" altLang="en-US" sz="2400" dirty="0">
                <a:solidFill>
                  <a:srgbClr val="C00000"/>
                </a:solidFill>
                <a:latin typeface="Times New Roman" panose="02020603050405020304" pitchFamily="18" charset="0"/>
                <a:cs typeface="Times New Roman" panose="02020603050405020304" pitchFamily="18" charset="0"/>
              </a:rPr>
              <a:t> </a:t>
            </a:r>
            <a:endParaRPr lang="en-US" sz="2400" dirty="0">
              <a:solidFill>
                <a:srgbClr val="C00000"/>
              </a:solidFill>
              <a:latin typeface="Times New Roman" panose="02020603050405020304" pitchFamily="18" charset="0"/>
              <a:ea typeface="Segoe UI"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38563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000"/>
                            </p:stCondLst>
                            <p:childTnLst>
                              <p:par>
                                <p:cTn id="14" presetID="26" presetClass="emph" presetSubtype="0" repeatCount="indefinite" fill="hold" nodeType="afterEffect">
                                  <p:stCondLst>
                                    <p:cond delay="0"/>
                                  </p:stCondLst>
                                  <p:endCondLst>
                                    <p:cond evt="onNext" delay="0">
                                      <p:tgtEl>
                                        <p:sldTgt/>
                                      </p:tgtEl>
                                    </p:cond>
                                  </p:endCondLst>
                                  <p:childTnLst>
                                    <p:animEffect transition="out" filter="fade">
                                      <p:cBhvr>
                                        <p:cTn id="15" dur="500" tmFilter="0, 0; .2, .5; .8, .5; 1, 0"/>
                                        <p:tgtEl>
                                          <p:spTgt spid="10"/>
                                        </p:tgtEl>
                                      </p:cBhvr>
                                    </p:animEffect>
                                    <p:animScale>
                                      <p:cBhvr>
                                        <p:cTn id="16" dur="250" autoRev="1" fill="hold"/>
                                        <p:tgtEl>
                                          <p:spTgt spid="10"/>
                                        </p:tgtEl>
                                      </p:cBhvr>
                                      <p:by x="105000" y="105000"/>
                                    </p:animScale>
                                  </p:childTnLst>
                                </p:cTn>
                              </p:par>
                              <p:par>
                                <p:cTn id="17" presetID="26" presetClass="entr" presetSubtype="0" fill="hold" grpId="0" nodeType="withEffect">
                                  <p:stCondLst>
                                    <p:cond delay="75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290">
                                          <p:stCondLst>
                                            <p:cond delay="0"/>
                                          </p:stCondLst>
                                        </p:cTn>
                                        <p:tgtEl>
                                          <p:spTgt spid="21"/>
                                        </p:tgtEl>
                                      </p:cBhvr>
                                    </p:animEffect>
                                    <p:anim calcmode="lin" valueType="num">
                                      <p:cBhvr>
                                        <p:cTn id="20" dur="911"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21"/>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21"/>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21"/>
                                        </p:tgtEl>
                                        <p:attrNameLst>
                                          <p:attrName>ppt_y</p:attrName>
                                        </p:attrNameLst>
                                      </p:cBhvr>
                                      <p:tavLst>
                                        <p:tav tm="0" fmla="#ppt_y-sin(pi*$)/81">
                                          <p:val>
                                            <p:fltVal val="0"/>
                                          </p:val>
                                        </p:tav>
                                        <p:tav tm="100000">
                                          <p:val>
                                            <p:fltVal val="1"/>
                                          </p:val>
                                        </p:tav>
                                      </p:tavLst>
                                    </p:anim>
                                    <p:animScale>
                                      <p:cBhvr>
                                        <p:cTn id="25" dur="13">
                                          <p:stCondLst>
                                            <p:cond delay="325"/>
                                          </p:stCondLst>
                                        </p:cTn>
                                        <p:tgtEl>
                                          <p:spTgt spid="21"/>
                                        </p:tgtEl>
                                      </p:cBhvr>
                                      <p:to x="100000" y="60000"/>
                                    </p:animScale>
                                    <p:animScale>
                                      <p:cBhvr>
                                        <p:cTn id="26" dur="83" decel="50000">
                                          <p:stCondLst>
                                            <p:cond delay="338"/>
                                          </p:stCondLst>
                                        </p:cTn>
                                        <p:tgtEl>
                                          <p:spTgt spid="21"/>
                                        </p:tgtEl>
                                      </p:cBhvr>
                                      <p:to x="100000" y="100000"/>
                                    </p:animScale>
                                    <p:animScale>
                                      <p:cBhvr>
                                        <p:cTn id="27" dur="13">
                                          <p:stCondLst>
                                            <p:cond delay="656"/>
                                          </p:stCondLst>
                                        </p:cTn>
                                        <p:tgtEl>
                                          <p:spTgt spid="21"/>
                                        </p:tgtEl>
                                      </p:cBhvr>
                                      <p:to x="100000" y="80000"/>
                                    </p:animScale>
                                    <p:animScale>
                                      <p:cBhvr>
                                        <p:cTn id="28" dur="83" decel="50000">
                                          <p:stCondLst>
                                            <p:cond delay="669"/>
                                          </p:stCondLst>
                                        </p:cTn>
                                        <p:tgtEl>
                                          <p:spTgt spid="21"/>
                                        </p:tgtEl>
                                      </p:cBhvr>
                                      <p:to x="100000" y="100000"/>
                                    </p:animScale>
                                    <p:animScale>
                                      <p:cBhvr>
                                        <p:cTn id="29" dur="13">
                                          <p:stCondLst>
                                            <p:cond delay="821"/>
                                          </p:stCondLst>
                                        </p:cTn>
                                        <p:tgtEl>
                                          <p:spTgt spid="21"/>
                                        </p:tgtEl>
                                      </p:cBhvr>
                                      <p:to x="100000" y="90000"/>
                                    </p:animScale>
                                    <p:animScale>
                                      <p:cBhvr>
                                        <p:cTn id="30" dur="83" decel="50000">
                                          <p:stCondLst>
                                            <p:cond delay="834"/>
                                          </p:stCondLst>
                                        </p:cTn>
                                        <p:tgtEl>
                                          <p:spTgt spid="21"/>
                                        </p:tgtEl>
                                      </p:cBhvr>
                                      <p:to x="100000" y="100000"/>
                                    </p:animScale>
                                    <p:animScale>
                                      <p:cBhvr>
                                        <p:cTn id="31" dur="13">
                                          <p:stCondLst>
                                            <p:cond delay="904"/>
                                          </p:stCondLst>
                                        </p:cTn>
                                        <p:tgtEl>
                                          <p:spTgt spid="21"/>
                                        </p:tgtEl>
                                      </p:cBhvr>
                                      <p:to x="100000" y="95000"/>
                                    </p:animScale>
                                    <p:animScale>
                                      <p:cBhvr>
                                        <p:cTn id="32" dur="83" decel="50000">
                                          <p:stCondLst>
                                            <p:cond delay="917"/>
                                          </p:stCondLst>
                                        </p:cTn>
                                        <p:tgtEl>
                                          <p:spTgt spid="21"/>
                                        </p:tgtEl>
                                      </p:cBhvr>
                                      <p:to x="100000" y="100000"/>
                                    </p:animScale>
                                  </p:childTnLst>
                                </p:cTn>
                              </p:par>
                            </p:childTnLst>
                          </p:cTn>
                        </p:par>
                        <p:par>
                          <p:cTn id="33" fill="hold">
                            <p:stCondLst>
                              <p:cond delay="2750"/>
                            </p:stCondLst>
                            <p:childTnLst>
                              <p:par>
                                <p:cTn id="34" presetID="31" presetClass="entr" presetSubtype="0"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1000" fill="hold"/>
                                        <p:tgtEl>
                                          <p:spTgt spid="23"/>
                                        </p:tgtEl>
                                        <p:attrNameLst>
                                          <p:attrName>ppt_w</p:attrName>
                                        </p:attrNameLst>
                                      </p:cBhvr>
                                      <p:tavLst>
                                        <p:tav tm="0">
                                          <p:val>
                                            <p:fltVal val="0"/>
                                          </p:val>
                                        </p:tav>
                                        <p:tav tm="100000">
                                          <p:val>
                                            <p:strVal val="#ppt_w"/>
                                          </p:val>
                                        </p:tav>
                                      </p:tavLst>
                                    </p:anim>
                                    <p:anim calcmode="lin" valueType="num">
                                      <p:cBhvr>
                                        <p:cTn id="37" dur="1000" fill="hold"/>
                                        <p:tgtEl>
                                          <p:spTgt spid="23"/>
                                        </p:tgtEl>
                                        <p:attrNameLst>
                                          <p:attrName>ppt_h</p:attrName>
                                        </p:attrNameLst>
                                      </p:cBhvr>
                                      <p:tavLst>
                                        <p:tav tm="0">
                                          <p:val>
                                            <p:fltVal val="0"/>
                                          </p:val>
                                        </p:tav>
                                        <p:tav tm="100000">
                                          <p:val>
                                            <p:strVal val="#ppt_h"/>
                                          </p:val>
                                        </p:tav>
                                      </p:tavLst>
                                    </p:anim>
                                    <p:anim calcmode="lin" valueType="num">
                                      <p:cBhvr>
                                        <p:cTn id="38" dur="1000" fill="hold"/>
                                        <p:tgtEl>
                                          <p:spTgt spid="23"/>
                                        </p:tgtEl>
                                        <p:attrNameLst>
                                          <p:attrName>style.rotation</p:attrName>
                                        </p:attrNameLst>
                                      </p:cBhvr>
                                      <p:tavLst>
                                        <p:tav tm="0">
                                          <p:val>
                                            <p:fltVal val="90"/>
                                          </p:val>
                                        </p:tav>
                                        <p:tav tm="100000">
                                          <p:val>
                                            <p:fltVal val="0"/>
                                          </p:val>
                                        </p:tav>
                                      </p:tavLst>
                                    </p:anim>
                                    <p:animEffect transition="in" filter="fade">
                                      <p:cBhvr>
                                        <p:cTn id="39" dur="10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circle(in)">
                                      <p:cBhvr>
                                        <p:cTn id="44" dur="20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2" grpId="0"/>
      <p:bldP spid="2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23.xml><?xml version="1.0" encoding="utf-8"?>
<p:tagLst xmlns:a="http://schemas.openxmlformats.org/drawingml/2006/main" xmlns:r="http://schemas.openxmlformats.org/officeDocument/2006/relationships" xmlns:p="http://schemas.openxmlformats.org/presentationml/2006/main">
  <p:tag name="PA" val="v3.2.0"/>
</p:tagLst>
</file>

<file path=ppt/tags/tag24.xml><?xml version="1.0" encoding="utf-8"?>
<p:tagLst xmlns:a="http://schemas.openxmlformats.org/drawingml/2006/main" xmlns:r="http://schemas.openxmlformats.org/officeDocument/2006/relationships" xmlns:p="http://schemas.openxmlformats.org/presentationml/2006/main">
  <p:tag name="PA" val="v3.2.0"/>
</p:tagLst>
</file>

<file path=ppt/tags/tag25.xml><?xml version="1.0" encoding="utf-8"?>
<p:tagLst xmlns:a="http://schemas.openxmlformats.org/drawingml/2006/main" xmlns:r="http://schemas.openxmlformats.org/officeDocument/2006/relationships" xmlns:p="http://schemas.openxmlformats.org/presentationml/2006/main">
  <p:tag name="PA" val="v3.2.0"/>
</p:tagLst>
</file>

<file path=ppt/tags/tag26.xml><?xml version="1.0" encoding="utf-8"?>
<p:tagLst xmlns:a="http://schemas.openxmlformats.org/drawingml/2006/main" xmlns:r="http://schemas.openxmlformats.org/officeDocument/2006/relationships" xmlns:p="http://schemas.openxmlformats.org/presentationml/2006/main">
  <p:tag name="PA" val="v3.2.0"/>
</p:tagLst>
</file>

<file path=ppt/tags/tag27.xml><?xml version="1.0" encoding="utf-8"?>
<p:tagLst xmlns:a="http://schemas.openxmlformats.org/drawingml/2006/main" xmlns:r="http://schemas.openxmlformats.org/officeDocument/2006/relationships" xmlns:p="http://schemas.openxmlformats.org/presentationml/2006/main">
  <p:tag name="PA" val="v3.2.0"/>
</p:tagLst>
</file>

<file path=ppt/tags/tag28.xml><?xml version="1.0" encoding="utf-8"?>
<p:tagLst xmlns:a="http://schemas.openxmlformats.org/drawingml/2006/main" xmlns:r="http://schemas.openxmlformats.org/officeDocument/2006/relationships" xmlns:p="http://schemas.openxmlformats.org/presentationml/2006/main">
  <p:tag name="PA" val="v3.2.0"/>
</p:tagLst>
</file>

<file path=ppt/tags/tag29.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30.xml><?xml version="1.0" encoding="utf-8"?>
<p:tagLst xmlns:a="http://schemas.openxmlformats.org/drawingml/2006/main" xmlns:r="http://schemas.openxmlformats.org/officeDocument/2006/relationships" xmlns:p="http://schemas.openxmlformats.org/presentationml/2006/main">
  <p:tag name="PA" val="v3.2.0"/>
</p:tagLst>
</file>

<file path=ppt/tags/tag31.xml><?xml version="1.0" encoding="utf-8"?>
<p:tagLst xmlns:a="http://schemas.openxmlformats.org/drawingml/2006/main" xmlns:r="http://schemas.openxmlformats.org/officeDocument/2006/relationships" xmlns:p="http://schemas.openxmlformats.org/presentationml/2006/main">
  <p:tag name="PA" val="v3.2.0"/>
</p:tagLst>
</file>

<file path=ppt/tags/tag32.xml><?xml version="1.0" encoding="utf-8"?>
<p:tagLst xmlns:a="http://schemas.openxmlformats.org/drawingml/2006/main" xmlns:r="http://schemas.openxmlformats.org/officeDocument/2006/relationships" xmlns:p="http://schemas.openxmlformats.org/presentationml/2006/main">
  <p:tag name="PA" val="v3.2.0"/>
</p:tagLst>
</file>

<file path=ppt/tags/tag33.xml><?xml version="1.0" encoding="utf-8"?>
<p:tagLst xmlns:a="http://schemas.openxmlformats.org/drawingml/2006/main" xmlns:r="http://schemas.openxmlformats.org/officeDocument/2006/relationships" xmlns:p="http://schemas.openxmlformats.org/presentationml/2006/main">
  <p:tag name="PA" val="v3.2.0"/>
</p:tagLst>
</file>

<file path=ppt/tags/tag34.xml><?xml version="1.0" encoding="utf-8"?>
<p:tagLst xmlns:a="http://schemas.openxmlformats.org/drawingml/2006/main" xmlns:r="http://schemas.openxmlformats.org/officeDocument/2006/relationships" xmlns:p="http://schemas.openxmlformats.org/presentationml/2006/main">
  <p:tag name="PA" val="v3.2.0"/>
</p:tagLst>
</file>

<file path=ppt/tags/tag35.xml><?xml version="1.0" encoding="utf-8"?>
<p:tagLst xmlns:a="http://schemas.openxmlformats.org/drawingml/2006/main" xmlns:r="http://schemas.openxmlformats.org/officeDocument/2006/relationships" xmlns:p="http://schemas.openxmlformats.org/presentationml/2006/main">
  <p:tag name="PA" val="v3.2.0"/>
</p:tagLst>
</file>

<file path=ppt/tags/tag36.xml><?xml version="1.0" encoding="utf-8"?>
<p:tagLst xmlns:a="http://schemas.openxmlformats.org/drawingml/2006/main" xmlns:r="http://schemas.openxmlformats.org/officeDocument/2006/relationships" xmlns:p="http://schemas.openxmlformats.org/presentationml/2006/main">
  <p:tag name="PA" val="v3.2.0"/>
</p:tagLst>
</file>

<file path=ppt/tags/tag37.xml><?xml version="1.0" encoding="utf-8"?>
<p:tagLst xmlns:a="http://schemas.openxmlformats.org/drawingml/2006/main" xmlns:r="http://schemas.openxmlformats.org/officeDocument/2006/relationships" xmlns:p="http://schemas.openxmlformats.org/presentationml/2006/main">
  <p:tag name="PA" val="v3.2.0"/>
</p:tagLst>
</file>

<file path=ppt/tags/tag38.xml><?xml version="1.0" encoding="utf-8"?>
<p:tagLst xmlns:a="http://schemas.openxmlformats.org/drawingml/2006/main" xmlns:r="http://schemas.openxmlformats.org/officeDocument/2006/relationships" xmlns:p="http://schemas.openxmlformats.org/presentationml/2006/main">
  <p:tag name="PA" val="v3.2.0"/>
</p:tagLst>
</file>

<file path=ppt/tags/tag39.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40.xml><?xml version="1.0" encoding="utf-8"?>
<p:tagLst xmlns:a="http://schemas.openxmlformats.org/drawingml/2006/main" xmlns:r="http://schemas.openxmlformats.org/officeDocument/2006/relationships" xmlns:p="http://schemas.openxmlformats.org/presentationml/2006/main">
  <p:tag name="PA" val="v3.2.0"/>
</p:tagLst>
</file>

<file path=ppt/tags/tag41.xml><?xml version="1.0" encoding="utf-8"?>
<p:tagLst xmlns:a="http://schemas.openxmlformats.org/drawingml/2006/main" xmlns:r="http://schemas.openxmlformats.org/officeDocument/2006/relationships" xmlns:p="http://schemas.openxmlformats.org/presentationml/2006/main">
  <p:tag name="PA" val="v3.2.0"/>
</p:tagLst>
</file>

<file path=ppt/tags/tag42.xml><?xml version="1.0" encoding="utf-8"?>
<p:tagLst xmlns:a="http://schemas.openxmlformats.org/drawingml/2006/main" xmlns:r="http://schemas.openxmlformats.org/officeDocument/2006/relationships" xmlns:p="http://schemas.openxmlformats.org/presentationml/2006/main">
  <p:tag name="PA" val="v3.2.0"/>
</p:tagLst>
</file>

<file path=ppt/tags/tag43.xml><?xml version="1.0" encoding="utf-8"?>
<p:tagLst xmlns:a="http://schemas.openxmlformats.org/drawingml/2006/main" xmlns:r="http://schemas.openxmlformats.org/officeDocument/2006/relationships" xmlns:p="http://schemas.openxmlformats.org/presentationml/2006/main">
  <p:tag name="PA" val="v3.2.0"/>
</p:tagLst>
</file>

<file path=ppt/tags/tag44.xml><?xml version="1.0" encoding="utf-8"?>
<p:tagLst xmlns:a="http://schemas.openxmlformats.org/drawingml/2006/main" xmlns:r="http://schemas.openxmlformats.org/officeDocument/2006/relationships" xmlns:p="http://schemas.openxmlformats.org/presentationml/2006/main">
  <p:tag name="PA" val="v3.2.0"/>
</p:tagLst>
</file>

<file path=ppt/tags/tag45.xml><?xml version="1.0" encoding="utf-8"?>
<p:tagLst xmlns:a="http://schemas.openxmlformats.org/drawingml/2006/main" xmlns:r="http://schemas.openxmlformats.org/officeDocument/2006/relationships" xmlns:p="http://schemas.openxmlformats.org/presentationml/2006/main">
  <p:tag name="PA" val="v3.2.0"/>
</p:tagLst>
</file>

<file path=ppt/tags/tag46.xml><?xml version="1.0" encoding="utf-8"?>
<p:tagLst xmlns:a="http://schemas.openxmlformats.org/drawingml/2006/main" xmlns:r="http://schemas.openxmlformats.org/officeDocument/2006/relationships" xmlns:p="http://schemas.openxmlformats.org/presentationml/2006/main">
  <p:tag name="PA" val="v3.2.0"/>
</p:tagLst>
</file>

<file path=ppt/tags/tag47.xml><?xml version="1.0" encoding="utf-8"?>
<p:tagLst xmlns:a="http://schemas.openxmlformats.org/drawingml/2006/main" xmlns:r="http://schemas.openxmlformats.org/officeDocument/2006/relationships" xmlns:p="http://schemas.openxmlformats.org/presentationml/2006/main">
  <p:tag name="PA" val="v3.2.0"/>
</p:tagLst>
</file>

<file path=ppt/tags/tag48.xml><?xml version="1.0" encoding="utf-8"?>
<p:tagLst xmlns:a="http://schemas.openxmlformats.org/drawingml/2006/main" xmlns:r="http://schemas.openxmlformats.org/officeDocument/2006/relationships" xmlns:p="http://schemas.openxmlformats.org/presentationml/2006/main">
  <p:tag name="PA" val="v3.2.0"/>
</p:tagLst>
</file>

<file path=ppt/tags/tag49.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50.xml><?xml version="1.0" encoding="utf-8"?>
<p:tagLst xmlns:a="http://schemas.openxmlformats.org/drawingml/2006/main" xmlns:r="http://schemas.openxmlformats.org/officeDocument/2006/relationships" xmlns:p="http://schemas.openxmlformats.org/presentationml/2006/main">
  <p:tag name="PA" val="v3.2.0"/>
</p:tagLst>
</file>

<file path=ppt/tags/tag51.xml><?xml version="1.0" encoding="utf-8"?>
<p:tagLst xmlns:a="http://schemas.openxmlformats.org/drawingml/2006/main" xmlns:r="http://schemas.openxmlformats.org/officeDocument/2006/relationships" xmlns:p="http://schemas.openxmlformats.org/presentationml/2006/main">
  <p:tag name="PA" val="v3.2.0"/>
</p:tagLst>
</file>

<file path=ppt/tags/tag52.xml><?xml version="1.0" encoding="utf-8"?>
<p:tagLst xmlns:a="http://schemas.openxmlformats.org/drawingml/2006/main" xmlns:r="http://schemas.openxmlformats.org/officeDocument/2006/relationships" xmlns:p="http://schemas.openxmlformats.org/presentationml/2006/main">
  <p:tag name="PA" val="v3.2.0"/>
</p:tagLst>
</file>

<file path=ppt/tags/tag53.xml><?xml version="1.0" encoding="utf-8"?>
<p:tagLst xmlns:a="http://schemas.openxmlformats.org/drawingml/2006/main" xmlns:r="http://schemas.openxmlformats.org/officeDocument/2006/relationships" xmlns:p="http://schemas.openxmlformats.org/presentationml/2006/main">
  <p:tag name="PA" val="v3.2.0"/>
</p:tagLst>
</file>

<file path=ppt/tags/tag54.xml><?xml version="1.0" encoding="utf-8"?>
<p:tagLst xmlns:a="http://schemas.openxmlformats.org/drawingml/2006/main" xmlns:r="http://schemas.openxmlformats.org/officeDocument/2006/relationships" xmlns:p="http://schemas.openxmlformats.org/presentationml/2006/main">
  <p:tag name="PA" val="v3.2.0"/>
</p:tagLst>
</file>

<file path=ppt/tags/tag55.xml><?xml version="1.0" encoding="utf-8"?>
<p:tagLst xmlns:a="http://schemas.openxmlformats.org/drawingml/2006/main" xmlns:r="http://schemas.openxmlformats.org/officeDocument/2006/relationships" xmlns:p="http://schemas.openxmlformats.org/presentationml/2006/main">
  <p:tag name="PA" val="v3.2.0"/>
</p:tagLst>
</file>

<file path=ppt/tags/tag56.xml><?xml version="1.0" encoding="utf-8"?>
<p:tagLst xmlns:a="http://schemas.openxmlformats.org/drawingml/2006/main" xmlns:r="http://schemas.openxmlformats.org/officeDocument/2006/relationships" xmlns:p="http://schemas.openxmlformats.org/presentationml/2006/main">
  <p:tag name="PA" val="v3.2.0"/>
</p:tagLst>
</file>

<file path=ppt/tags/tag57.xml><?xml version="1.0" encoding="utf-8"?>
<p:tagLst xmlns:a="http://schemas.openxmlformats.org/drawingml/2006/main" xmlns:r="http://schemas.openxmlformats.org/officeDocument/2006/relationships" xmlns:p="http://schemas.openxmlformats.org/presentationml/2006/main">
  <p:tag name="PA" val="v3.2.0"/>
</p:tagLst>
</file>

<file path=ppt/tags/tag58.xml><?xml version="1.0" encoding="utf-8"?>
<p:tagLst xmlns:a="http://schemas.openxmlformats.org/drawingml/2006/main" xmlns:r="http://schemas.openxmlformats.org/officeDocument/2006/relationships" xmlns:p="http://schemas.openxmlformats.org/presentationml/2006/main">
  <p:tag name="PA" val="v3.2.0"/>
</p:tagLst>
</file>

<file path=ppt/tags/tag59.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60.xml><?xml version="1.0" encoding="utf-8"?>
<p:tagLst xmlns:a="http://schemas.openxmlformats.org/drawingml/2006/main" xmlns:r="http://schemas.openxmlformats.org/officeDocument/2006/relationships" xmlns:p="http://schemas.openxmlformats.org/presentationml/2006/main">
  <p:tag name="PA" val="v3.2.0"/>
</p:tagLst>
</file>

<file path=ppt/tags/tag61.xml><?xml version="1.0" encoding="utf-8"?>
<p:tagLst xmlns:a="http://schemas.openxmlformats.org/drawingml/2006/main" xmlns:r="http://schemas.openxmlformats.org/officeDocument/2006/relationships" xmlns:p="http://schemas.openxmlformats.org/presentationml/2006/main">
  <p:tag name="PA" val="v3.2.0"/>
</p:tagLst>
</file>

<file path=ppt/tags/tag62.xml><?xml version="1.0" encoding="utf-8"?>
<p:tagLst xmlns:a="http://schemas.openxmlformats.org/drawingml/2006/main" xmlns:r="http://schemas.openxmlformats.org/officeDocument/2006/relationships" xmlns:p="http://schemas.openxmlformats.org/presentationml/2006/main">
  <p:tag name="PA" val="v3.2.0"/>
</p:tagLst>
</file>

<file path=ppt/tags/tag63.xml><?xml version="1.0" encoding="utf-8"?>
<p:tagLst xmlns:a="http://schemas.openxmlformats.org/drawingml/2006/main" xmlns:r="http://schemas.openxmlformats.org/officeDocument/2006/relationships" xmlns:p="http://schemas.openxmlformats.org/presentationml/2006/main">
  <p:tag name="PA" val="v3.2.0"/>
</p:tagLst>
</file>

<file path=ppt/tags/tag64.xml><?xml version="1.0" encoding="utf-8"?>
<p:tagLst xmlns:a="http://schemas.openxmlformats.org/drawingml/2006/main" xmlns:r="http://schemas.openxmlformats.org/officeDocument/2006/relationships" xmlns:p="http://schemas.openxmlformats.org/presentationml/2006/main">
  <p:tag name="PA" val="v3.2.0"/>
</p:tagLst>
</file>

<file path=ppt/tags/tag65.xml><?xml version="1.0" encoding="utf-8"?>
<p:tagLst xmlns:a="http://schemas.openxmlformats.org/drawingml/2006/main" xmlns:r="http://schemas.openxmlformats.org/officeDocument/2006/relationships" xmlns:p="http://schemas.openxmlformats.org/presentationml/2006/main">
  <p:tag name="PA" val="v3.2.0"/>
</p:tagLst>
</file>

<file path=ppt/tags/tag66.xml><?xml version="1.0" encoding="utf-8"?>
<p:tagLst xmlns:a="http://schemas.openxmlformats.org/drawingml/2006/main" xmlns:r="http://schemas.openxmlformats.org/officeDocument/2006/relationships" xmlns:p="http://schemas.openxmlformats.org/presentationml/2006/main">
  <p:tag name="PA" val="v3.2.0"/>
</p:tagLst>
</file>

<file path=ppt/tags/tag67.xml><?xml version="1.0" encoding="utf-8"?>
<p:tagLst xmlns:a="http://schemas.openxmlformats.org/drawingml/2006/main" xmlns:r="http://schemas.openxmlformats.org/officeDocument/2006/relationships" xmlns:p="http://schemas.openxmlformats.org/presentationml/2006/main">
  <p:tag name="PA" val="v3.2.0"/>
</p:tagLst>
</file>

<file path=ppt/tags/tag68.xml><?xml version="1.0" encoding="utf-8"?>
<p:tagLst xmlns:a="http://schemas.openxmlformats.org/drawingml/2006/main" xmlns:r="http://schemas.openxmlformats.org/officeDocument/2006/relationships" xmlns:p="http://schemas.openxmlformats.org/presentationml/2006/main">
  <p:tag name="PA" val="v3.2.0"/>
</p:tagLst>
</file>

<file path=ppt/tags/tag69.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70.xml><?xml version="1.0" encoding="utf-8"?>
<p:tagLst xmlns:a="http://schemas.openxmlformats.org/drawingml/2006/main" xmlns:r="http://schemas.openxmlformats.org/officeDocument/2006/relationships" xmlns:p="http://schemas.openxmlformats.org/presentationml/2006/main">
  <p:tag name="PA" val="v3.2.0"/>
</p:tagLst>
</file>

<file path=ppt/tags/tag71.xml><?xml version="1.0" encoding="utf-8"?>
<p:tagLst xmlns:a="http://schemas.openxmlformats.org/drawingml/2006/main" xmlns:r="http://schemas.openxmlformats.org/officeDocument/2006/relationships" xmlns:p="http://schemas.openxmlformats.org/presentationml/2006/main">
  <p:tag name="PA" val="v3.2.0"/>
</p:tagLst>
</file>

<file path=ppt/tags/tag72.xml><?xml version="1.0" encoding="utf-8"?>
<p:tagLst xmlns:a="http://schemas.openxmlformats.org/drawingml/2006/main" xmlns:r="http://schemas.openxmlformats.org/officeDocument/2006/relationships" xmlns:p="http://schemas.openxmlformats.org/presentationml/2006/main">
  <p:tag name="PA" val="v3.2.0"/>
</p:tagLst>
</file>

<file path=ppt/tags/tag73.xml><?xml version="1.0" encoding="utf-8"?>
<p:tagLst xmlns:a="http://schemas.openxmlformats.org/drawingml/2006/main" xmlns:r="http://schemas.openxmlformats.org/officeDocument/2006/relationships" xmlns:p="http://schemas.openxmlformats.org/presentationml/2006/main">
  <p:tag name="PA" val="v3.2.0"/>
</p:tagLst>
</file>

<file path=ppt/tags/tag74.xml><?xml version="1.0" encoding="utf-8"?>
<p:tagLst xmlns:a="http://schemas.openxmlformats.org/drawingml/2006/main" xmlns:r="http://schemas.openxmlformats.org/officeDocument/2006/relationships" xmlns:p="http://schemas.openxmlformats.org/presentationml/2006/main">
  <p:tag name="PA" val="v3.2.0"/>
</p:tagLst>
</file>

<file path=ppt/tags/tag75.xml><?xml version="1.0" encoding="utf-8"?>
<p:tagLst xmlns:a="http://schemas.openxmlformats.org/drawingml/2006/main" xmlns:r="http://schemas.openxmlformats.org/officeDocument/2006/relationships" xmlns:p="http://schemas.openxmlformats.org/presentationml/2006/main">
  <p:tag name="PPSNARRATION" val="6,1960121741,C:\Documents and Settings\Vinaghost\Desktop\bai giang dien tu\GIU GIN VA PHAT HUY TRUYEN THONG TOT DEP CUA GIA DINH, DONG HO\Media.ppcx"/>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7850</TotalTime>
  <Words>2153</Words>
  <Application>Microsoft Office PowerPoint</Application>
  <PresentationFormat>Widescreen</PresentationFormat>
  <Paragraphs>163</Paragraphs>
  <Slides>27</Slides>
  <Notes>2</Notes>
  <HiddenSlides>0</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46" baseType="lpstr">
      <vt:lpstr>#9Slide03 Arima Madurai Black</vt:lpstr>
      <vt:lpstr>#9Slide04 AdrianeSwash</vt:lpstr>
      <vt:lpstr>.VnTimeH</vt:lpstr>
      <vt:lpstr>Arial</vt:lpstr>
      <vt:lpstr>Calibri</vt:lpstr>
      <vt:lpstr>Cambria</vt:lpstr>
      <vt:lpstr>Lato Light</vt:lpstr>
      <vt:lpstr>SVN-Vanilla Daisy Pro</vt:lpstr>
      <vt:lpstr>SVN-Very Berry</vt:lpstr>
      <vt:lpstr>Tahoma</vt:lpstr>
      <vt:lpstr>Times</vt:lpstr>
      <vt:lpstr>Times New Roman</vt:lpstr>
      <vt:lpstr>Tinos</vt:lpstr>
      <vt:lpstr>Trebuchet MS</vt:lpstr>
      <vt:lpstr>Verdana</vt:lpstr>
      <vt:lpstr>Wingdings</vt:lpstr>
      <vt:lpstr>Wingdings 3</vt:lpstr>
      <vt:lpstr>Facet</vt:lpstr>
      <vt:lpstr>Bitmap Image</vt:lpstr>
      <vt:lpstr>TỰ HÀO VỀ TRUYỀN THỐNG GIA ĐÌNH, DÒNG HỌ</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Thoa</dc:creator>
  <cp:lastModifiedBy>DELL</cp:lastModifiedBy>
  <cp:revision>105</cp:revision>
  <dcterms:created xsi:type="dcterms:W3CDTF">2021-08-05T01:44:26Z</dcterms:created>
  <dcterms:modified xsi:type="dcterms:W3CDTF">2022-11-25T13:10:41Z</dcterms:modified>
</cp:coreProperties>
</file>